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8" r:id="rId2"/>
    <p:sldId id="279" r:id="rId3"/>
    <p:sldId id="300" r:id="rId4"/>
    <p:sldId id="276" r:id="rId5"/>
    <p:sldId id="257" r:id="rId6"/>
    <p:sldId id="299" r:id="rId7"/>
    <p:sldId id="266" r:id="rId8"/>
    <p:sldId id="259" r:id="rId9"/>
    <p:sldId id="272" r:id="rId10"/>
    <p:sldId id="273" r:id="rId11"/>
    <p:sldId id="265" r:id="rId12"/>
    <p:sldId id="260" r:id="rId13"/>
    <p:sldId id="267" r:id="rId14"/>
    <p:sldId id="314" r:id="rId15"/>
    <p:sldId id="298" r:id="rId16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F81BD"/>
    <a:srgbClr val="10253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>
      <p:cViewPr>
        <p:scale>
          <a:sx n="106" d="100"/>
          <a:sy n="106" d="100"/>
        </p:scale>
        <p:origin x="-84" y="-1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AF8492-901B-492F-9154-68FAB1375B56}" type="doc">
      <dgm:prSet loTypeId="urn:microsoft.com/office/officeart/2008/layout/AlternatingHexagons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7D731B3F-E8F5-42B3-819E-AC07EE8027B9}">
      <dgm:prSet phldrT="[Texto]" custT="1"/>
      <dgm:spPr/>
      <dgm:t>
        <a:bodyPr/>
        <a:lstStyle/>
        <a:p>
          <a:r>
            <a:rPr lang="pt-BR" sz="2000" b="1" dirty="0" smtClean="0"/>
            <a:t>5000 KM</a:t>
          </a:r>
          <a:endParaRPr lang="pt-BR" sz="2000" b="1" dirty="0"/>
        </a:p>
      </dgm:t>
    </dgm:pt>
    <dgm:pt modelId="{DAD8D11F-49C7-4C54-BEC3-C3B9D550C993}" type="parTrans" cxnId="{BCE8A792-9355-4E40-B428-3B0B227E2E5D}">
      <dgm:prSet/>
      <dgm:spPr/>
      <dgm:t>
        <a:bodyPr/>
        <a:lstStyle/>
        <a:p>
          <a:endParaRPr lang="pt-BR" b="1"/>
        </a:p>
      </dgm:t>
    </dgm:pt>
    <dgm:pt modelId="{D5AC662A-E897-49A8-BFEB-023FDC998BA1}" type="sibTrans" cxnId="{BCE8A792-9355-4E40-B428-3B0B227E2E5D}">
      <dgm:prSet/>
      <dgm:spPr/>
      <dgm:t>
        <a:bodyPr/>
        <a:lstStyle/>
        <a:p>
          <a:r>
            <a:rPr lang="pt-BR" b="1" dirty="0" smtClean="0"/>
            <a:t>5.000</a:t>
          </a:r>
          <a:endParaRPr lang="pt-BR" b="1" dirty="0"/>
        </a:p>
      </dgm:t>
    </dgm:pt>
    <dgm:pt modelId="{35B152B4-5B18-4D4D-B334-D199D88232EF}">
      <dgm:prSet phldrT="[Texto]" custT="1"/>
      <dgm:spPr/>
      <dgm:t>
        <a:bodyPr/>
        <a:lstStyle/>
        <a:p>
          <a:r>
            <a:rPr lang="pt-BR" sz="1200" b="1" dirty="0" smtClean="0">
              <a:solidFill>
                <a:schemeClr val="bg1"/>
              </a:solidFill>
            </a:rPr>
            <a:t>São mais de 5000 km de rede própria em fibra óptica </a:t>
          </a:r>
          <a:endParaRPr lang="pt-BR" sz="1200" b="1" dirty="0">
            <a:solidFill>
              <a:schemeClr val="bg1"/>
            </a:solidFill>
          </a:endParaRPr>
        </a:p>
      </dgm:t>
    </dgm:pt>
    <dgm:pt modelId="{C8F234D5-1BF4-4DC3-B648-23B1DA81DDF7}" type="parTrans" cxnId="{FDBB2B4E-CD7F-40EC-95DA-77AAD3E1138D}">
      <dgm:prSet/>
      <dgm:spPr/>
      <dgm:t>
        <a:bodyPr/>
        <a:lstStyle/>
        <a:p>
          <a:endParaRPr lang="pt-BR" b="1"/>
        </a:p>
      </dgm:t>
    </dgm:pt>
    <dgm:pt modelId="{32602F3C-E6CF-4961-9F12-8287870725D8}" type="sibTrans" cxnId="{FDBB2B4E-CD7F-40EC-95DA-77AAD3E1138D}">
      <dgm:prSet/>
      <dgm:spPr/>
      <dgm:t>
        <a:bodyPr/>
        <a:lstStyle/>
        <a:p>
          <a:endParaRPr lang="pt-BR" b="1"/>
        </a:p>
      </dgm:t>
    </dgm:pt>
    <dgm:pt modelId="{919527DE-183F-45E4-907C-D4F8D607890C}">
      <dgm:prSet phldrT="[Texto]" custT="1"/>
      <dgm:spPr/>
      <dgm:t>
        <a:bodyPr/>
        <a:lstStyle/>
        <a:p>
          <a:r>
            <a:rPr lang="pt-BR" sz="2000" b="1" dirty="0" smtClean="0"/>
            <a:t>180</a:t>
          </a:r>
        </a:p>
      </dgm:t>
    </dgm:pt>
    <dgm:pt modelId="{26C6A97E-5F2A-475B-916D-720C10C51E01}" type="parTrans" cxnId="{8067945D-3BA1-41D7-B2EB-EB338F8BEE5D}">
      <dgm:prSet/>
      <dgm:spPr/>
      <dgm:t>
        <a:bodyPr/>
        <a:lstStyle/>
        <a:p>
          <a:endParaRPr lang="pt-BR" b="1"/>
        </a:p>
      </dgm:t>
    </dgm:pt>
    <dgm:pt modelId="{C5630F74-E3E0-437C-958E-441532CD0CBE}" type="sibTrans" cxnId="{8067945D-3BA1-41D7-B2EB-EB338F8BEE5D}">
      <dgm:prSet/>
      <dgm:spPr/>
      <dgm:t>
        <a:bodyPr/>
        <a:lstStyle/>
        <a:p>
          <a:endParaRPr lang="pt-BR" b="1"/>
        </a:p>
      </dgm:t>
    </dgm:pt>
    <dgm:pt modelId="{EC46C592-D05A-4315-B1D2-1B3D28189AB5}">
      <dgm:prSet phldrT="[Texto]" custT="1"/>
      <dgm:spPr/>
      <dgm:t>
        <a:bodyPr/>
        <a:lstStyle/>
        <a:p>
          <a:r>
            <a:rPr lang="pt-BR" sz="1200" b="1" dirty="0" smtClean="0">
              <a:solidFill>
                <a:schemeClr val="bg1"/>
              </a:solidFill>
            </a:rPr>
            <a:t>Cobertura total a mais de 180 municípios em todo o território nacional</a:t>
          </a:r>
          <a:r>
            <a:rPr lang="pt-BR" sz="1200" b="1" dirty="0" smtClean="0"/>
            <a:t> </a:t>
          </a:r>
          <a:endParaRPr lang="pt-BR" sz="1200" b="1" dirty="0"/>
        </a:p>
      </dgm:t>
    </dgm:pt>
    <dgm:pt modelId="{D44CB156-76F7-457B-8D55-5BFA08DB1800}" type="parTrans" cxnId="{8E985EE8-2FB6-4AFE-89DD-475741C76FA9}">
      <dgm:prSet/>
      <dgm:spPr/>
      <dgm:t>
        <a:bodyPr/>
        <a:lstStyle/>
        <a:p>
          <a:endParaRPr lang="pt-BR" b="1"/>
        </a:p>
      </dgm:t>
    </dgm:pt>
    <dgm:pt modelId="{7C7C3B7F-C053-4E36-9E88-031B07C71BC9}" type="sibTrans" cxnId="{8E985EE8-2FB6-4AFE-89DD-475741C76FA9}">
      <dgm:prSet/>
      <dgm:spPr/>
      <dgm:t>
        <a:bodyPr/>
        <a:lstStyle/>
        <a:p>
          <a:endParaRPr lang="pt-BR" b="1"/>
        </a:p>
      </dgm:t>
    </dgm:pt>
    <dgm:pt modelId="{101186ED-C5B4-4693-AC1A-94188364447E}">
      <dgm:prSet phldrT="[Texto]" custT="1"/>
      <dgm:spPr/>
      <dgm:t>
        <a:bodyPr/>
        <a:lstStyle/>
        <a:p>
          <a:r>
            <a:rPr lang="pt-BR" sz="2000" b="1" dirty="0" smtClean="0"/>
            <a:t>15</a:t>
          </a:r>
          <a:endParaRPr lang="pt-BR" sz="2000" b="1" dirty="0"/>
        </a:p>
      </dgm:t>
    </dgm:pt>
    <dgm:pt modelId="{662B2CF5-8255-468A-889D-89A4175238F6}" type="parTrans" cxnId="{4008C160-AA8C-4615-8DB8-1EF68BF60243}">
      <dgm:prSet/>
      <dgm:spPr/>
      <dgm:t>
        <a:bodyPr/>
        <a:lstStyle/>
        <a:p>
          <a:endParaRPr lang="pt-BR" b="1"/>
        </a:p>
      </dgm:t>
    </dgm:pt>
    <dgm:pt modelId="{533C0186-3BAF-4272-BF4B-C498E39BCF16}" type="sibTrans" cxnId="{4008C160-AA8C-4615-8DB8-1EF68BF60243}">
      <dgm:prSet/>
      <dgm:spPr/>
      <dgm:t>
        <a:bodyPr/>
        <a:lstStyle/>
        <a:p>
          <a:endParaRPr lang="pt-BR" b="1"/>
        </a:p>
      </dgm:t>
    </dgm:pt>
    <dgm:pt modelId="{93A884B1-A409-4DD2-9586-F14C5BEBEB75}">
      <dgm:prSet phldrT="[Texto]" custT="1"/>
      <dgm:spPr/>
      <dgm:t>
        <a:bodyPr/>
        <a:lstStyle/>
        <a:p>
          <a:r>
            <a:rPr lang="pt-BR" sz="1200" b="1" dirty="0" smtClean="0">
              <a:solidFill>
                <a:schemeClr val="bg1"/>
              </a:solidFill>
            </a:rPr>
            <a:t>Presença em 15 das 20 maiores cidades do Brasil </a:t>
          </a:r>
          <a:endParaRPr lang="pt-BR" sz="1200" b="1" dirty="0">
            <a:solidFill>
              <a:schemeClr val="bg1"/>
            </a:solidFill>
          </a:endParaRPr>
        </a:p>
      </dgm:t>
    </dgm:pt>
    <dgm:pt modelId="{D667EAEA-B481-4E77-AA1A-C68E4C911D4F}" type="parTrans" cxnId="{D61153AC-AEEC-494A-87B3-D6B147A57156}">
      <dgm:prSet/>
      <dgm:spPr/>
      <dgm:t>
        <a:bodyPr/>
        <a:lstStyle/>
        <a:p>
          <a:endParaRPr lang="pt-BR" b="1"/>
        </a:p>
      </dgm:t>
    </dgm:pt>
    <dgm:pt modelId="{5DED5CE4-FDA3-4579-9C85-7C8B7E38FC21}" type="sibTrans" cxnId="{D61153AC-AEEC-494A-87B3-D6B147A57156}">
      <dgm:prSet/>
      <dgm:spPr/>
      <dgm:t>
        <a:bodyPr/>
        <a:lstStyle/>
        <a:p>
          <a:endParaRPr lang="pt-BR" b="1"/>
        </a:p>
      </dgm:t>
    </dgm:pt>
    <dgm:pt modelId="{5982D688-0A77-4E99-B208-56140AB84A91}">
      <dgm:prSet phldrT="[Texto]" custT="1"/>
      <dgm:spPr/>
      <dgm:t>
        <a:bodyPr/>
        <a:lstStyle/>
        <a:p>
          <a:r>
            <a:rPr lang="pt-BR" sz="1800" b="1" spc="-150" dirty="0" smtClean="0">
              <a:solidFill>
                <a:schemeClr val="bg1"/>
              </a:solidFill>
            </a:rPr>
            <a:t>100.000</a:t>
          </a:r>
          <a:endParaRPr lang="pt-BR" sz="1800" b="1" spc="-150" dirty="0">
            <a:solidFill>
              <a:schemeClr val="bg1"/>
            </a:solidFill>
          </a:endParaRPr>
        </a:p>
      </dgm:t>
    </dgm:pt>
    <dgm:pt modelId="{BE647B98-1801-453B-AABD-A5F5AB980A33}" type="parTrans" cxnId="{69BAA1D1-9831-4ADA-B821-5B2B7CE0B63F}">
      <dgm:prSet/>
      <dgm:spPr/>
      <dgm:t>
        <a:bodyPr/>
        <a:lstStyle/>
        <a:p>
          <a:endParaRPr lang="pt-BR"/>
        </a:p>
      </dgm:t>
    </dgm:pt>
    <dgm:pt modelId="{D7159C45-F8A1-43DE-A95A-F021605F8213}" type="sibTrans" cxnId="{69BAA1D1-9831-4ADA-B821-5B2B7CE0B63F}">
      <dgm:prSet/>
      <dgm:spPr/>
      <dgm:t>
        <a:bodyPr/>
        <a:lstStyle/>
        <a:p>
          <a:endParaRPr lang="pt-BR"/>
        </a:p>
      </dgm:t>
    </dgm:pt>
    <dgm:pt modelId="{60E67F50-0FF5-4F7D-8B1E-0D685723AE97}">
      <dgm:prSet phldrT="[Texto]" custT="1"/>
      <dgm:spPr/>
      <dgm:t>
        <a:bodyPr/>
        <a:lstStyle/>
        <a:p>
          <a:r>
            <a:rPr lang="pt-BR" sz="1200" dirty="0" smtClean="0">
              <a:solidFill>
                <a:schemeClr val="bg1"/>
              </a:solidFill>
            </a:rPr>
            <a:t>Mais de 100.000 terminais instalados</a:t>
          </a:r>
          <a:endParaRPr lang="pt-BR" sz="1200" b="1" dirty="0">
            <a:solidFill>
              <a:schemeClr val="bg1"/>
            </a:solidFill>
          </a:endParaRPr>
        </a:p>
      </dgm:t>
    </dgm:pt>
    <dgm:pt modelId="{C8516B81-DC24-4F4D-8BD8-C54AD5A5F5BC}" type="parTrans" cxnId="{B57A4F49-C266-4395-BAF8-4DC30C5E2327}">
      <dgm:prSet/>
      <dgm:spPr/>
      <dgm:t>
        <a:bodyPr/>
        <a:lstStyle/>
        <a:p>
          <a:endParaRPr lang="pt-BR"/>
        </a:p>
      </dgm:t>
    </dgm:pt>
    <dgm:pt modelId="{0D8499EE-39DF-46AD-8C35-3E658433E2FC}" type="sibTrans" cxnId="{B57A4F49-C266-4395-BAF8-4DC30C5E2327}">
      <dgm:prSet/>
      <dgm:spPr/>
      <dgm:t>
        <a:bodyPr/>
        <a:lstStyle/>
        <a:p>
          <a:endParaRPr lang="pt-BR"/>
        </a:p>
      </dgm:t>
    </dgm:pt>
    <dgm:pt modelId="{11F9B70A-9CBA-4B21-83E4-58ED39980096}">
      <dgm:prSet phldrT="[Texto]" custT="1"/>
      <dgm:spPr/>
      <dgm:t>
        <a:bodyPr/>
        <a:lstStyle/>
        <a:p>
          <a:r>
            <a:rPr lang="pt-BR" sz="2000" b="1" spc="-150" dirty="0" smtClean="0">
              <a:solidFill>
                <a:schemeClr val="bg1"/>
              </a:solidFill>
            </a:rPr>
            <a:t>40.000</a:t>
          </a:r>
          <a:endParaRPr lang="pt-BR" sz="2000" b="1" spc="-150" dirty="0">
            <a:solidFill>
              <a:schemeClr val="bg1"/>
            </a:solidFill>
          </a:endParaRPr>
        </a:p>
      </dgm:t>
    </dgm:pt>
    <dgm:pt modelId="{7F1DC581-BEB9-433B-89BC-180847AEA7F1}" type="parTrans" cxnId="{D9708A8D-55F9-40C9-823B-7CAEB318BD48}">
      <dgm:prSet/>
      <dgm:spPr/>
      <dgm:t>
        <a:bodyPr/>
        <a:lstStyle/>
        <a:p>
          <a:endParaRPr lang="pt-BR"/>
        </a:p>
      </dgm:t>
    </dgm:pt>
    <dgm:pt modelId="{0BC8E03D-99A7-46BD-B5D2-6BA65F6E3E54}" type="sibTrans" cxnId="{D9708A8D-55F9-40C9-823B-7CAEB318BD48}">
      <dgm:prSet/>
      <dgm:spPr/>
      <dgm:t>
        <a:bodyPr/>
        <a:lstStyle/>
        <a:p>
          <a:r>
            <a:rPr lang="pt-BR" dirty="0" smtClean="0"/>
            <a:t>95</a:t>
          </a:r>
          <a:endParaRPr lang="pt-BR" dirty="0"/>
        </a:p>
      </dgm:t>
    </dgm:pt>
    <dgm:pt modelId="{8771EF31-9F82-4875-8447-570FEE96F085}">
      <dgm:prSet phldrT="[Texto]" custT="1"/>
      <dgm:spPr/>
      <dgm:t>
        <a:bodyPr/>
        <a:lstStyle/>
        <a:p>
          <a:r>
            <a:rPr lang="pt-BR" sz="1200" dirty="0" smtClean="0">
              <a:solidFill>
                <a:schemeClr val="bg1"/>
              </a:solidFill>
            </a:rPr>
            <a:t>Mais de 40.000 linhas portadas</a:t>
          </a:r>
          <a:endParaRPr lang="pt-BR" sz="1200" b="1" dirty="0">
            <a:solidFill>
              <a:schemeClr val="bg1"/>
            </a:solidFill>
          </a:endParaRPr>
        </a:p>
      </dgm:t>
    </dgm:pt>
    <dgm:pt modelId="{8D55D711-41E2-485B-A44B-5E2A1B718FF2}" type="parTrans" cxnId="{EC176E0C-E69F-4373-AB82-644476DA8E42}">
      <dgm:prSet/>
      <dgm:spPr/>
      <dgm:t>
        <a:bodyPr/>
        <a:lstStyle/>
        <a:p>
          <a:endParaRPr lang="pt-BR"/>
        </a:p>
      </dgm:t>
    </dgm:pt>
    <dgm:pt modelId="{7AE018B0-0345-4A22-89BD-B3AFB0A945C2}" type="sibTrans" cxnId="{EC176E0C-E69F-4373-AB82-644476DA8E42}">
      <dgm:prSet/>
      <dgm:spPr/>
      <dgm:t>
        <a:bodyPr/>
        <a:lstStyle/>
        <a:p>
          <a:endParaRPr lang="pt-BR"/>
        </a:p>
      </dgm:t>
    </dgm:pt>
    <dgm:pt modelId="{EA7F6E06-16C9-4535-A334-011196ACD663}">
      <dgm:prSet phldrT="[Texto]" custT="1"/>
      <dgm:spPr/>
      <dgm:t>
        <a:bodyPr/>
        <a:lstStyle/>
        <a:p>
          <a:r>
            <a:rPr lang="pt-BR" sz="2000" b="1" dirty="0" smtClean="0">
              <a:solidFill>
                <a:schemeClr val="bg1"/>
              </a:solidFill>
            </a:rPr>
            <a:t>1000</a:t>
          </a:r>
          <a:endParaRPr lang="pt-BR" sz="2000" b="1" dirty="0">
            <a:solidFill>
              <a:schemeClr val="bg1"/>
            </a:solidFill>
          </a:endParaRPr>
        </a:p>
      </dgm:t>
    </dgm:pt>
    <dgm:pt modelId="{45159DC5-367A-4D22-BAB5-412CD50DF2A6}" type="parTrans" cxnId="{56CF2067-82B6-4BF3-AFE1-BF8E922B078E}">
      <dgm:prSet/>
      <dgm:spPr/>
      <dgm:t>
        <a:bodyPr/>
        <a:lstStyle/>
        <a:p>
          <a:endParaRPr lang="pt-BR"/>
        </a:p>
      </dgm:t>
    </dgm:pt>
    <dgm:pt modelId="{4D228F5A-1B48-4DA5-9F8F-C9B069E14C8B}" type="sibTrans" cxnId="{56CF2067-82B6-4BF3-AFE1-BF8E922B078E}">
      <dgm:prSet/>
      <dgm:spPr/>
      <dgm:t>
        <a:bodyPr/>
        <a:lstStyle/>
        <a:p>
          <a:endParaRPr lang="pt-BR"/>
        </a:p>
      </dgm:t>
    </dgm:pt>
    <dgm:pt modelId="{58267449-C886-4E36-BC7D-176425A7F60C}">
      <dgm:prSet phldrT="[Texto]" custT="1"/>
      <dgm:spPr/>
      <dgm:t>
        <a:bodyPr/>
        <a:lstStyle/>
        <a:p>
          <a:r>
            <a:rPr lang="pt-BR" sz="1200" dirty="0" smtClean="0">
              <a:solidFill>
                <a:schemeClr val="bg1"/>
              </a:solidFill>
            </a:rPr>
            <a:t>Mais de 1000 rádios enlace instalados</a:t>
          </a:r>
          <a:endParaRPr lang="pt-BR" sz="1200" b="1" dirty="0">
            <a:solidFill>
              <a:schemeClr val="bg1"/>
            </a:solidFill>
          </a:endParaRPr>
        </a:p>
      </dgm:t>
    </dgm:pt>
    <dgm:pt modelId="{D9E9A1A7-A8DF-4A3B-A631-7F19F9BD93E6}" type="parTrans" cxnId="{D5A789A6-7979-4E7E-B4EA-9896AB029AB0}">
      <dgm:prSet/>
      <dgm:spPr/>
      <dgm:t>
        <a:bodyPr/>
        <a:lstStyle/>
        <a:p>
          <a:endParaRPr lang="pt-BR"/>
        </a:p>
      </dgm:t>
    </dgm:pt>
    <dgm:pt modelId="{BC536A32-CF03-4324-98F9-347859B32120}" type="sibTrans" cxnId="{D5A789A6-7979-4E7E-B4EA-9896AB029AB0}">
      <dgm:prSet/>
      <dgm:spPr/>
      <dgm:t>
        <a:bodyPr/>
        <a:lstStyle/>
        <a:p>
          <a:endParaRPr lang="pt-BR"/>
        </a:p>
      </dgm:t>
    </dgm:pt>
    <dgm:pt modelId="{55CB9F42-F424-4EAD-9860-857A6D547E60}" type="pres">
      <dgm:prSet presAssocID="{44AF8492-901B-492F-9154-68FAB1375B5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D024D572-0A3D-4CD0-81C0-EBCA19AB40AA}" type="pres">
      <dgm:prSet presAssocID="{7D731B3F-E8F5-42B3-819E-AC07EE8027B9}" presName="composite" presStyleCnt="0"/>
      <dgm:spPr/>
    </dgm:pt>
    <dgm:pt modelId="{74FCBAE2-4556-4422-A04C-1C6FB353C1EE}" type="pres">
      <dgm:prSet presAssocID="{7D731B3F-E8F5-42B3-819E-AC07EE8027B9}" presName="Parent1" presStyleLbl="node1" presStyleIdx="0" presStyleCnt="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FC6225-E5D2-4731-8DDC-5CF012693A27}" type="pres">
      <dgm:prSet presAssocID="{7D731B3F-E8F5-42B3-819E-AC07EE8027B9}" presName="Childtext1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B0520C-B0A7-4FD4-9004-A213B58F2DF6}" type="pres">
      <dgm:prSet presAssocID="{7D731B3F-E8F5-42B3-819E-AC07EE8027B9}" presName="BalanceSpacing" presStyleCnt="0"/>
      <dgm:spPr/>
    </dgm:pt>
    <dgm:pt modelId="{FA5B5B6F-95CB-4B0B-BAAE-1AA41F70083A}" type="pres">
      <dgm:prSet presAssocID="{7D731B3F-E8F5-42B3-819E-AC07EE8027B9}" presName="BalanceSpacing1" presStyleCnt="0"/>
      <dgm:spPr/>
    </dgm:pt>
    <dgm:pt modelId="{5F5E1DBE-EA57-40F8-9537-8A7E0BF4BFD4}" type="pres">
      <dgm:prSet presAssocID="{D5AC662A-E897-49A8-BFEB-023FDC998BA1}" presName="Accent1Text" presStyleLbl="node1" presStyleIdx="1" presStyleCnt="12" custLinFactX="100000" custLinFactY="100000" custLinFactNeighborX="170055" custLinFactNeighborY="155178"/>
      <dgm:spPr/>
      <dgm:t>
        <a:bodyPr/>
        <a:lstStyle/>
        <a:p>
          <a:endParaRPr lang="pt-BR"/>
        </a:p>
      </dgm:t>
    </dgm:pt>
    <dgm:pt modelId="{F719E174-607E-4EC6-92AC-D8EFF98DE936}" type="pres">
      <dgm:prSet presAssocID="{D5AC662A-E897-49A8-BFEB-023FDC998BA1}" presName="spaceBetweenRectangles" presStyleCnt="0"/>
      <dgm:spPr/>
    </dgm:pt>
    <dgm:pt modelId="{EBDAB4D8-1F4D-4A40-A453-B8B7C47E173E}" type="pres">
      <dgm:prSet presAssocID="{919527DE-183F-45E4-907C-D4F8D607890C}" presName="composite" presStyleCnt="0"/>
      <dgm:spPr/>
    </dgm:pt>
    <dgm:pt modelId="{BAD7A19A-62A0-4245-B5BB-E711B39815B7}" type="pres">
      <dgm:prSet presAssocID="{919527DE-183F-45E4-907C-D4F8D607890C}" presName="Parent1" presStyleLbl="node1" presStyleIdx="2" presStyleCnt="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84859F-7421-4AAD-B560-A1DDDFBEFB73}" type="pres">
      <dgm:prSet presAssocID="{919527DE-183F-45E4-907C-D4F8D607890C}" presName="Childtext1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57E94B6-7B8E-4F2C-93A7-6BF8964FAD9F}" type="pres">
      <dgm:prSet presAssocID="{919527DE-183F-45E4-907C-D4F8D607890C}" presName="BalanceSpacing" presStyleCnt="0"/>
      <dgm:spPr/>
    </dgm:pt>
    <dgm:pt modelId="{2A8241DD-03E5-4524-9294-27775D2CBD83}" type="pres">
      <dgm:prSet presAssocID="{919527DE-183F-45E4-907C-D4F8D607890C}" presName="BalanceSpacing1" presStyleCnt="0"/>
      <dgm:spPr/>
    </dgm:pt>
    <dgm:pt modelId="{D8913060-4F5A-4F65-BB89-FDCBF2802F41}" type="pres">
      <dgm:prSet presAssocID="{C5630F74-E3E0-437C-958E-441532CD0CBE}" presName="Accent1Text" presStyleLbl="node1" presStyleIdx="3" presStyleCnt="12"/>
      <dgm:spPr/>
      <dgm:t>
        <a:bodyPr/>
        <a:lstStyle/>
        <a:p>
          <a:endParaRPr lang="pt-BR"/>
        </a:p>
      </dgm:t>
    </dgm:pt>
    <dgm:pt modelId="{DAAF41ED-C222-42FE-8C7D-FA7ADD367D39}" type="pres">
      <dgm:prSet presAssocID="{C5630F74-E3E0-437C-958E-441532CD0CBE}" presName="spaceBetweenRectangles" presStyleCnt="0"/>
      <dgm:spPr/>
    </dgm:pt>
    <dgm:pt modelId="{78CFEDB5-0073-4426-A773-4E979F38416E}" type="pres">
      <dgm:prSet presAssocID="{101186ED-C5B4-4693-AC1A-94188364447E}" presName="composite" presStyleCnt="0"/>
      <dgm:spPr/>
    </dgm:pt>
    <dgm:pt modelId="{2F4F533E-C15F-44E4-A326-B10B2C9ABE52}" type="pres">
      <dgm:prSet presAssocID="{101186ED-C5B4-4693-AC1A-94188364447E}" presName="Parent1" presStyleLbl="node1" presStyleIdx="4" presStyleCnt="12" custLinFactX="60692" custLinFactNeighborX="100000" custLinFactNeighborY="-848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229A39-22B0-4F9E-BA17-265E0F8562FE}" type="pres">
      <dgm:prSet presAssocID="{101186ED-C5B4-4693-AC1A-94188364447E}" presName="Childtext1" presStyleLbl="revTx" presStyleIdx="2" presStyleCnt="6" custLinFactX="25271" custLinFactY="-41375" custLinFactNeighborX="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6133E6B-F845-4861-B389-B6B5F339A39B}" type="pres">
      <dgm:prSet presAssocID="{101186ED-C5B4-4693-AC1A-94188364447E}" presName="BalanceSpacing" presStyleCnt="0"/>
      <dgm:spPr/>
    </dgm:pt>
    <dgm:pt modelId="{123CA1E6-1140-4845-9E9D-6875DB23CB92}" type="pres">
      <dgm:prSet presAssocID="{101186ED-C5B4-4693-AC1A-94188364447E}" presName="BalanceSpacing1" presStyleCnt="0"/>
      <dgm:spPr/>
    </dgm:pt>
    <dgm:pt modelId="{04FB3573-A096-415A-BD03-AC8C12E709B7}" type="pres">
      <dgm:prSet presAssocID="{533C0186-3BAF-4272-BF4B-C498E39BCF16}" presName="Accent1Text" presStyleLbl="node1" presStyleIdx="5" presStyleCnt="12"/>
      <dgm:spPr/>
      <dgm:t>
        <a:bodyPr/>
        <a:lstStyle/>
        <a:p>
          <a:endParaRPr lang="pt-BR"/>
        </a:p>
      </dgm:t>
    </dgm:pt>
    <dgm:pt modelId="{2BF0BDFE-1E5B-4A32-A8DB-82EC739E06F8}" type="pres">
      <dgm:prSet presAssocID="{533C0186-3BAF-4272-BF4B-C498E39BCF16}" presName="spaceBetweenRectangles" presStyleCnt="0"/>
      <dgm:spPr/>
    </dgm:pt>
    <dgm:pt modelId="{E5586428-C064-4137-AD98-FFD1B2D8774D}" type="pres">
      <dgm:prSet presAssocID="{5982D688-0A77-4E99-B208-56140AB84A91}" presName="composite" presStyleCnt="0"/>
      <dgm:spPr/>
    </dgm:pt>
    <dgm:pt modelId="{A53DA57B-A23B-4C5F-BC19-0BB9262C38B4}" type="pres">
      <dgm:prSet presAssocID="{5982D688-0A77-4E99-B208-56140AB84A91}" presName="Parent1" presStyleLbl="node1" presStyleIdx="6" presStyleCnt="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9B89FF-D216-4118-8E1E-70071995631B}" type="pres">
      <dgm:prSet presAssocID="{5982D688-0A77-4E99-B208-56140AB84A91}" presName="Childtext1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3A171E-91FF-46E8-9DEE-D720DF88A61E}" type="pres">
      <dgm:prSet presAssocID="{5982D688-0A77-4E99-B208-56140AB84A91}" presName="BalanceSpacing" presStyleCnt="0"/>
      <dgm:spPr/>
    </dgm:pt>
    <dgm:pt modelId="{42BD140D-DD40-4F24-BDD0-D841BA0102A6}" type="pres">
      <dgm:prSet presAssocID="{5982D688-0A77-4E99-B208-56140AB84A91}" presName="BalanceSpacing1" presStyleCnt="0"/>
      <dgm:spPr/>
    </dgm:pt>
    <dgm:pt modelId="{5110E5A2-74EA-417D-AAA6-B74AD886A15F}" type="pres">
      <dgm:prSet presAssocID="{D7159C45-F8A1-43DE-A95A-F021605F8213}" presName="Accent1Text" presStyleLbl="node1" presStyleIdx="7" presStyleCnt="12" custLinFactNeighborX="-81" custLinFactNeighborY="141"/>
      <dgm:spPr/>
      <dgm:t>
        <a:bodyPr/>
        <a:lstStyle/>
        <a:p>
          <a:endParaRPr lang="pt-BR"/>
        </a:p>
      </dgm:t>
    </dgm:pt>
    <dgm:pt modelId="{14867C52-64E5-41D8-8CF8-33B80D084724}" type="pres">
      <dgm:prSet presAssocID="{D7159C45-F8A1-43DE-A95A-F021605F8213}" presName="spaceBetweenRectangles" presStyleCnt="0"/>
      <dgm:spPr/>
    </dgm:pt>
    <dgm:pt modelId="{98CA4E8E-262E-4776-8A0B-6D49F3274149}" type="pres">
      <dgm:prSet presAssocID="{11F9B70A-9CBA-4B21-83E4-58ED39980096}" presName="composite" presStyleCnt="0"/>
      <dgm:spPr/>
    </dgm:pt>
    <dgm:pt modelId="{3D7FDF7C-7DCA-4F2B-981A-6404374F9E79}" type="pres">
      <dgm:prSet presAssocID="{11F9B70A-9CBA-4B21-83E4-58ED39980096}" presName="Parent1" presStyleLbl="node1" presStyleIdx="8" presStyleCnt="12" custLinFactY="-69464" custLinFactNeighborX="-46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70AF7F-D698-48D6-B874-D476106481AC}" type="pres">
      <dgm:prSet presAssocID="{11F9B70A-9CBA-4B21-83E4-58ED39980096}" presName="Childtext1" presStyleLbl="revTx" presStyleIdx="4" presStyleCnt="6" custLinFactY="-100000" custLinFactNeighborX="-36" custLinFactNeighborY="-1824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5A6015-D4D8-4561-8FEE-DC47ACEDD6F9}" type="pres">
      <dgm:prSet presAssocID="{11F9B70A-9CBA-4B21-83E4-58ED39980096}" presName="BalanceSpacing" presStyleCnt="0"/>
      <dgm:spPr/>
    </dgm:pt>
    <dgm:pt modelId="{DA6D15A2-2A6E-49FF-8B98-AE60733C4A32}" type="pres">
      <dgm:prSet presAssocID="{11F9B70A-9CBA-4B21-83E4-58ED39980096}" presName="BalanceSpacing1" presStyleCnt="0"/>
      <dgm:spPr/>
    </dgm:pt>
    <dgm:pt modelId="{30316A4F-A921-4AE2-BE8A-9700B2007300}" type="pres">
      <dgm:prSet presAssocID="{0BC8E03D-99A7-46BD-B5D2-6BA65F6E3E54}" presName="Accent1Text" presStyleLbl="node1" presStyleIdx="9" presStyleCnt="12" custLinFactX="100000" custLinFactNeighborX="117044" custLinFactNeighborY="217"/>
      <dgm:spPr/>
      <dgm:t>
        <a:bodyPr/>
        <a:lstStyle/>
        <a:p>
          <a:endParaRPr lang="pt-BR"/>
        </a:p>
      </dgm:t>
    </dgm:pt>
    <dgm:pt modelId="{8C21E19B-7F01-4777-AC40-177BD52EFEFA}" type="pres">
      <dgm:prSet presAssocID="{0BC8E03D-99A7-46BD-B5D2-6BA65F6E3E54}" presName="spaceBetweenRectangles" presStyleCnt="0"/>
      <dgm:spPr/>
    </dgm:pt>
    <dgm:pt modelId="{0B497179-21F4-4A80-8835-6B1762DAF05D}" type="pres">
      <dgm:prSet presAssocID="{EA7F6E06-16C9-4535-A334-011196ACD663}" presName="composite" presStyleCnt="0"/>
      <dgm:spPr/>
    </dgm:pt>
    <dgm:pt modelId="{84868383-11B3-4E87-82E3-BA41F9EFF871}" type="pres">
      <dgm:prSet presAssocID="{EA7F6E06-16C9-4535-A334-011196ACD663}" presName="Parent1" presStyleLbl="node1" presStyleIdx="10" presStyleCnt="12" custLinFactNeighborX="-46180" custLinFactNeighborY="-8231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86BEC6-DB73-4FF2-8747-737FE04F7F32}" type="pres">
      <dgm:prSet presAssocID="{EA7F6E06-16C9-4535-A334-011196ACD663}" presName="Childtext1" presStyleLbl="revTx" presStyleIdx="5" presStyleCnt="6" custLinFactY="-41104" custLinFactNeighborX="-4679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57DBD3-2EAA-4556-AD19-881F746ECE65}" type="pres">
      <dgm:prSet presAssocID="{EA7F6E06-16C9-4535-A334-011196ACD663}" presName="BalanceSpacing" presStyleCnt="0"/>
      <dgm:spPr/>
    </dgm:pt>
    <dgm:pt modelId="{385B6769-CB50-4BAA-B64E-6DCE0B9D4FC6}" type="pres">
      <dgm:prSet presAssocID="{EA7F6E06-16C9-4535-A334-011196ACD663}" presName="BalanceSpacing1" presStyleCnt="0"/>
      <dgm:spPr/>
    </dgm:pt>
    <dgm:pt modelId="{8022C3C2-DAA6-4C27-B4D0-95BB8153072F}" type="pres">
      <dgm:prSet presAssocID="{4D228F5A-1B48-4DA5-9F8F-C9B069E14C8B}" presName="Accent1Text" presStyleLbl="node1" presStyleIdx="11" presStyleCnt="12" custLinFactX="-100000" custLinFactY="-100000" custLinFactNeighborX="-169145" custLinFactNeighborY="-153397"/>
      <dgm:spPr/>
      <dgm:t>
        <a:bodyPr/>
        <a:lstStyle/>
        <a:p>
          <a:endParaRPr lang="pt-BR"/>
        </a:p>
      </dgm:t>
    </dgm:pt>
  </dgm:ptLst>
  <dgm:cxnLst>
    <dgm:cxn modelId="{FDBB2B4E-CD7F-40EC-95DA-77AAD3E1138D}" srcId="{7D731B3F-E8F5-42B3-819E-AC07EE8027B9}" destId="{35B152B4-5B18-4D4D-B334-D199D88232EF}" srcOrd="0" destOrd="0" parTransId="{C8F234D5-1BF4-4DC3-B648-23B1DA81DDF7}" sibTransId="{32602F3C-E6CF-4961-9F12-8287870725D8}"/>
    <dgm:cxn modelId="{7DEE72FC-FE81-4BDE-8A74-61A03911A67E}" type="presOf" srcId="{EA7F6E06-16C9-4535-A334-011196ACD663}" destId="{84868383-11B3-4E87-82E3-BA41F9EFF871}" srcOrd="0" destOrd="0" presId="urn:microsoft.com/office/officeart/2008/layout/AlternatingHexagons"/>
    <dgm:cxn modelId="{5B4DFAB6-727A-4CF7-86E1-3F4232C18EF3}" type="presOf" srcId="{35B152B4-5B18-4D4D-B334-D199D88232EF}" destId="{3FFC6225-E5D2-4731-8DDC-5CF012693A27}" srcOrd="0" destOrd="0" presId="urn:microsoft.com/office/officeart/2008/layout/AlternatingHexagons"/>
    <dgm:cxn modelId="{92CDF65F-58AD-4B51-B1A5-6AF131C8E9C4}" type="presOf" srcId="{D7159C45-F8A1-43DE-A95A-F021605F8213}" destId="{5110E5A2-74EA-417D-AAA6-B74AD886A15F}" srcOrd="0" destOrd="0" presId="urn:microsoft.com/office/officeart/2008/layout/AlternatingHexagons"/>
    <dgm:cxn modelId="{53A1882C-21F2-4D7E-B100-1CFDB9EC4913}" type="presOf" srcId="{101186ED-C5B4-4693-AC1A-94188364447E}" destId="{2F4F533E-C15F-44E4-A326-B10B2C9ABE52}" srcOrd="0" destOrd="0" presId="urn:microsoft.com/office/officeart/2008/layout/AlternatingHexagons"/>
    <dgm:cxn modelId="{D9708A8D-55F9-40C9-823B-7CAEB318BD48}" srcId="{44AF8492-901B-492F-9154-68FAB1375B56}" destId="{11F9B70A-9CBA-4B21-83E4-58ED39980096}" srcOrd="4" destOrd="0" parTransId="{7F1DC581-BEB9-433B-89BC-180847AEA7F1}" sibTransId="{0BC8E03D-99A7-46BD-B5D2-6BA65F6E3E54}"/>
    <dgm:cxn modelId="{B57A4F49-C266-4395-BAF8-4DC30C5E2327}" srcId="{5982D688-0A77-4E99-B208-56140AB84A91}" destId="{60E67F50-0FF5-4F7D-8B1E-0D685723AE97}" srcOrd="0" destOrd="0" parTransId="{C8516B81-DC24-4F4D-8BD8-C54AD5A5F5BC}" sibTransId="{0D8499EE-39DF-46AD-8C35-3E658433E2FC}"/>
    <dgm:cxn modelId="{CAF87DDF-BD65-4D13-9C43-2EA5FC784564}" type="presOf" srcId="{93A884B1-A409-4DD2-9586-F14C5BEBEB75}" destId="{34229A39-22B0-4F9E-BA17-265E0F8562FE}" srcOrd="0" destOrd="0" presId="urn:microsoft.com/office/officeart/2008/layout/AlternatingHexagons"/>
    <dgm:cxn modelId="{DADE8FA9-13DC-487C-ACEC-D059B431930C}" type="presOf" srcId="{7D731B3F-E8F5-42B3-819E-AC07EE8027B9}" destId="{74FCBAE2-4556-4422-A04C-1C6FB353C1EE}" srcOrd="0" destOrd="0" presId="urn:microsoft.com/office/officeart/2008/layout/AlternatingHexagons"/>
    <dgm:cxn modelId="{3228266A-8EEE-4653-9CD1-3D7335E5406A}" type="presOf" srcId="{D5AC662A-E897-49A8-BFEB-023FDC998BA1}" destId="{5F5E1DBE-EA57-40F8-9537-8A7E0BF4BFD4}" srcOrd="0" destOrd="0" presId="urn:microsoft.com/office/officeart/2008/layout/AlternatingHexagons"/>
    <dgm:cxn modelId="{846EE506-8186-4960-8F67-761ECADD449E}" type="presOf" srcId="{60E67F50-0FF5-4F7D-8B1E-0D685723AE97}" destId="{A29B89FF-D216-4118-8E1E-70071995631B}" srcOrd="0" destOrd="0" presId="urn:microsoft.com/office/officeart/2008/layout/AlternatingHexagons"/>
    <dgm:cxn modelId="{D5A789A6-7979-4E7E-B4EA-9896AB029AB0}" srcId="{EA7F6E06-16C9-4535-A334-011196ACD663}" destId="{58267449-C886-4E36-BC7D-176425A7F60C}" srcOrd="0" destOrd="0" parTransId="{D9E9A1A7-A8DF-4A3B-A631-7F19F9BD93E6}" sibTransId="{BC536A32-CF03-4324-98F9-347859B32120}"/>
    <dgm:cxn modelId="{0BD28ACF-3937-4152-95F2-086E6753ADC9}" type="presOf" srcId="{8771EF31-9F82-4875-8447-570FEE96F085}" destId="{9770AF7F-D698-48D6-B874-D476106481AC}" srcOrd="0" destOrd="0" presId="urn:microsoft.com/office/officeart/2008/layout/AlternatingHexagons"/>
    <dgm:cxn modelId="{249B3004-3CE4-445C-9C8D-0EF5FD1F8AAF}" type="presOf" srcId="{533C0186-3BAF-4272-BF4B-C498E39BCF16}" destId="{04FB3573-A096-415A-BD03-AC8C12E709B7}" srcOrd="0" destOrd="0" presId="urn:microsoft.com/office/officeart/2008/layout/AlternatingHexagons"/>
    <dgm:cxn modelId="{4CBA2A9C-24AD-4556-9E27-19C62C47B5C8}" type="presOf" srcId="{5982D688-0A77-4E99-B208-56140AB84A91}" destId="{A53DA57B-A23B-4C5F-BC19-0BB9262C38B4}" srcOrd="0" destOrd="0" presId="urn:microsoft.com/office/officeart/2008/layout/AlternatingHexagons"/>
    <dgm:cxn modelId="{045332A0-0CC7-4F55-9713-F2C802CBE158}" type="presOf" srcId="{44AF8492-901B-492F-9154-68FAB1375B56}" destId="{55CB9F42-F424-4EAD-9860-857A6D547E60}" srcOrd="0" destOrd="0" presId="urn:microsoft.com/office/officeart/2008/layout/AlternatingHexagons"/>
    <dgm:cxn modelId="{56CF2067-82B6-4BF3-AFE1-BF8E922B078E}" srcId="{44AF8492-901B-492F-9154-68FAB1375B56}" destId="{EA7F6E06-16C9-4535-A334-011196ACD663}" srcOrd="5" destOrd="0" parTransId="{45159DC5-367A-4D22-BAB5-412CD50DF2A6}" sibTransId="{4D228F5A-1B48-4DA5-9F8F-C9B069E14C8B}"/>
    <dgm:cxn modelId="{CE2EB034-A35E-4991-9648-D076E0082A8A}" type="presOf" srcId="{11F9B70A-9CBA-4B21-83E4-58ED39980096}" destId="{3D7FDF7C-7DCA-4F2B-981A-6404374F9E79}" srcOrd="0" destOrd="0" presId="urn:microsoft.com/office/officeart/2008/layout/AlternatingHexagons"/>
    <dgm:cxn modelId="{69BAA1D1-9831-4ADA-B821-5B2B7CE0B63F}" srcId="{44AF8492-901B-492F-9154-68FAB1375B56}" destId="{5982D688-0A77-4E99-B208-56140AB84A91}" srcOrd="3" destOrd="0" parTransId="{BE647B98-1801-453B-AABD-A5F5AB980A33}" sibTransId="{D7159C45-F8A1-43DE-A95A-F021605F8213}"/>
    <dgm:cxn modelId="{5018D68B-A7DC-4BF1-8DAF-CD1CFD0739D2}" type="presOf" srcId="{0BC8E03D-99A7-46BD-B5D2-6BA65F6E3E54}" destId="{30316A4F-A921-4AE2-BE8A-9700B2007300}" srcOrd="0" destOrd="0" presId="urn:microsoft.com/office/officeart/2008/layout/AlternatingHexagons"/>
    <dgm:cxn modelId="{8067945D-3BA1-41D7-B2EB-EB338F8BEE5D}" srcId="{44AF8492-901B-492F-9154-68FAB1375B56}" destId="{919527DE-183F-45E4-907C-D4F8D607890C}" srcOrd="1" destOrd="0" parTransId="{26C6A97E-5F2A-475B-916D-720C10C51E01}" sibTransId="{C5630F74-E3E0-437C-958E-441532CD0CBE}"/>
    <dgm:cxn modelId="{F75F62E7-7F5C-49AD-9E7A-2FF629BA67BF}" type="presOf" srcId="{C5630F74-E3E0-437C-958E-441532CD0CBE}" destId="{D8913060-4F5A-4F65-BB89-FDCBF2802F41}" srcOrd="0" destOrd="0" presId="urn:microsoft.com/office/officeart/2008/layout/AlternatingHexagons"/>
    <dgm:cxn modelId="{BCE8A792-9355-4E40-B428-3B0B227E2E5D}" srcId="{44AF8492-901B-492F-9154-68FAB1375B56}" destId="{7D731B3F-E8F5-42B3-819E-AC07EE8027B9}" srcOrd="0" destOrd="0" parTransId="{DAD8D11F-49C7-4C54-BEC3-C3B9D550C993}" sibTransId="{D5AC662A-E897-49A8-BFEB-023FDC998BA1}"/>
    <dgm:cxn modelId="{4008C160-AA8C-4615-8DB8-1EF68BF60243}" srcId="{44AF8492-901B-492F-9154-68FAB1375B56}" destId="{101186ED-C5B4-4693-AC1A-94188364447E}" srcOrd="2" destOrd="0" parTransId="{662B2CF5-8255-468A-889D-89A4175238F6}" sibTransId="{533C0186-3BAF-4272-BF4B-C498E39BCF16}"/>
    <dgm:cxn modelId="{EC176E0C-E69F-4373-AB82-644476DA8E42}" srcId="{11F9B70A-9CBA-4B21-83E4-58ED39980096}" destId="{8771EF31-9F82-4875-8447-570FEE96F085}" srcOrd="0" destOrd="0" parTransId="{8D55D711-41E2-485B-A44B-5E2A1B718FF2}" sibTransId="{7AE018B0-0345-4A22-89BD-B3AFB0A945C2}"/>
    <dgm:cxn modelId="{D61153AC-AEEC-494A-87B3-D6B147A57156}" srcId="{101186ED-C5B4-4693-AC1A-94188364447E}" destId="{93A884B1-A409-4DD2-9586-F14C5BEBEB75}" srcOrd="0" destOrd="0" parTransId="{D667EAEA-B481-4E77-AA1A-C68E4C911D4F}" sibTransId="{5DED5CE4-FDA3-4579-9C85-7C8B7E38FC21}"/>
    <dgm:cxn modelId="{47330916-F99B-4179-A005-264543518EE5}" type="presOf" srcId="{919527DE-183F-45E4-907C-D4F8D607890C}" destId="{BAD7A19A-62A0-4245-B5BB-E711B39815B7}" srcOrd="0" destOrd="0" presId="urn:microsoft.com/office/officeart/2008/layout/AlternatingHexagons"/>
    <dgm:cxn modelId="{1BB815E0-1FC8-444E-9D41-3EFC4EDE5667}" type="presOf" srcId="{EC46C592-D05A-4315-B1D2-1B3D28189AB5}" destId="{EA84859F-7421-4AAD-B560-A1DDDFBEFB73}" srcOrd="0" destOrd="0" presId="urn:microsoft.com/office/officeart/2008/layout/AlternatingHexagons"/>
    <dgm:cxn modelId="{8E985EE8-2FB6-4AFE-89DD-475741C76FA9}" srcId="{919527DE-183F-45E4-907C-D4F8D607890C}" destId="{EC46C592-D05A-4315-B1D2-1B3D28189AB5}" srcOrd="0" destOrd="0" parTransId="{D44CB156-76F7-457B-8D55-5BFA08DB1800}" sibTransId="{7C7C3B7F-C053-4E36-9E88-031B07C71BC9}"/>
    <dgm:cxn modelId="{D8C2F22B-C09A-464F-94FF-48F56D83054C}" type="presOf" srcId="{4D228F5A-1B48-4DA5-9F8F-C9B069E14C8B}" destId="{8022C3C2-DAA6-4C27-B4D0-95BB8153072F}" srcOrd="0" destOrd="0" presId="urn:microsoft.com/office/officeart/2008/layout/AlternatingHexagons"/>
    <dgm:cxn modelId="{DDFF9E96-C085-42B8-BF4A-84CC9B924EDA}" type="presOf" srcId="{58267449-C886-4E36-BC7D-176425A7F60C}" destId="{3986BEC6-DB73-4FF2-8747-737FE04F7F32}" srcOrd="0" destOrd="0" presId="urn:microsoft.com/office/officeart/2008/layout/AlternatingHexagons"/>
    <dgm:cxn modelId="{2041FC28-1CBF-4626-A27E-5D4BF54A4D08}" type="presParOf" srcId="{55CB9F42-F424-4EAD-9860-857A6D547E60}" destId="{D024D572-0A3D-4CD0-81C0-EBCA19AB40AA}" srcOrd="0" destOrd="0" presId="urn:microsoft.com/office/officeart/2008/layout/AlternatingHexagons"/>
    <dgm:cxn modelId="{780CA52A-F094-463E-BA0A-B3C3BD7C543E}" type="presParOf" srcId="{D024D572-0A3D-4CD0-81C0-EBCA19AB40AA}" destId="{74FCBAE2-4556-4422-A04C-1C6FB353C1EE}" srcOrd="0" destOrd="0" presId="urn:microsoft.com/office/officeart/2008/layout/AlternatingHexagons"/>
    <dgm:cxn modelId="{A9ECEBC1-2C9F-402A-A2B3-8B3097DAC3A3}" type="presParOf" srcId="{D024D572-0A3D-4CD0-81C0-EBCA19AB40AA}" destId="{3FFC6225-E5D2-4731-8DDC-5CF012693A27}" srcOrd="1" destOrd="0" presId="urn:microsoft.com/office/officeart/2008/layout/AlternatingHexagons"/>
    <dgm:cxn modelId="{0E9E6A60-D9B4-4FBD-B7A4-0F08A1F765AA}" type="presParOf" srcId="{D024D572-0A3D-4CD0-81C0-EBCA19AB40AA}" destId="{89B0520C-B0A7-4FD4-9004-A213B58F2DF6}" srcOrd="2" destOrd="0" presId="urn:microsoft.com/office/officeart/2008/layout/AlternatingHexagons"/>
    <dgm:cxn modelId="{B97AD84D-3BDE-4DC5-BA50-E283865B1CF1}" type="presParOf" srcId="{D024D572-0A3D-4CD0-81C0-EBCA19AB40AA}" destId="{FA5B5B6F-95CB-4B0B-BAAE-1AA41F70083A}" srcOrd="3" destOrd="0" presId="urn:microsoft.com/office/officeart/2008/layout/AlternatingHexagons"/>
    <dgm:cxn modelId="{15DD7A17-1104-4539-A1AB-13D34C0831C3}" type="presParOf" srcId="{D024D572-0A3D-4CD0-81C0-EBCA19AB40AA}" destId="{5F5E1DBE-EA57-40F8-9537-8A7E0BF4BFD4}" srcOrd="4" destOrd="0" presId="urn:microsoft.com/office/officeart/2008/layout/AlternatingHexagons"/>
    <dgm:cxn modelId="{5290974B-097E-4C47-AA9D-FFC13C5F40E3}" type="presParOf" srcId="{55CB9F42-F424-4EAD-9860-857A6D547E60}" destId="{F719E174-607E-4EC6-92AC-D8EFF98DE936}" srcOrd="1" destOrd="0" presId="urn:microsoft.com/office/officeart/2008/layout/AlternatingHexagons"/>
    <dgm:cxn modelId="{DE79EAAC-64DA-47F4-89D2-0FB10EF6A3C1}" type="presParOf" srcId="{55CB9F42-F424-4EAD-9860-857A6D547E60}" destId="{EBDAB4D8-1F4D-4A40-A453-B8B7C47E173E}" srcOrd="2" destOrd="0" presId="urn:microsoft.com/office/officeart/2008/layout/AlternatingHexagons"/>
    <dgm:cxn modelId="{773C9BBB-F6A3-42CC-A8D5-DA93C9246596}" type="presParOf" srcId="{EBDAB4D8-1F4D-4A40-A453-B8B7C47E173E}" destId="{BAD7A19A-62A0-4245-B5BB-E711B39815B7}" srcOrd="0" destOrd="0" presId="urn:microsoft.com/office/officeart/2008/layout/AlternatingHexagons"/>
    <dgm:cxn modelId="{E9CC045E-B44A-4ACC-9C24-4AD8FDDCBF2E}" type="presParOf" srcId="{EBDAB4D8-1F4D-4A40-A453-B8B7C47E173E}" destId="{EA84859F-7421-4AAD-B560-A1DDDFBEFB73}" srcOrd="1" destOrd="0" presId="urn:microsoft.com/office/officeart/2008/layout/AlternatingHexagons"/>
    <dgm:cxn modelId="{2529003D-2477-4680-98FC-61FEBD0E9440}" type="presParOf" srcId="{EBDAB4D8-1F4D-4A40-A453-B8B7C47E173E}" destId="{657E94B6-7B8E-4F2C-93A7-6BF8964FAD9F}" srcOrd="2" destOrd="0" presId="urn:microsoft.com/office/officeart/2008/layout/AlternatingHexagons"/>
    <dgm:cxn modelId="{E2718DC6-3E6E-4949-86C0-B3F991168009}" type="presParOf" srcId="{EBDAB4D8-1F4D-4A40-A453-B8B7C47E173E}" destId="{2A8241DD-03E5-4524-9294-27775D2CBD83}" srcOrd="3" destOrd="0" presId="urn:microsoft.com/office/officeart/2008/layout/AlternatingHexagons"/>
    <dgm:cxn modelId="{75472934-C5CD-4236-9033-9420669C4576}" type="presParOf" srcId="{EBDAB4D8-1F4D-4A40-A453-B8B7C47E173E}" destId="{D8913060-4F5A-4F65-BB89-FDCBF2802F41}" srcOrd="4" destOrd="0" presId="urn:microsoft.com/office/officeart/2008/layout/AlternatingHexagons"/>
    <dgm:cxn modelId="{80975229-6C2A-4CCA-9B83-21867EEBA331}" type="presParOf" srcId="{55CB9F42-F424-4EAD-9860-857A6D547E60}" destId="{DAAF41ED-C222-42FE-8C7D-FA7ADD367D39}" srcOrd="3" destOrd="0" presId="urn:microsoft.com/office/officeart/2008/layout/AlternatingHexagons"/>
    <dgm:cxn modelId="{04A2B79A-B179-41C6-8377-16A29C847828}" type="presParOf" srcId="{55CB9F42-F424-4EAD-9860-857A6D547E60}" destId="{78CFEDB5-0073-4426-A773-4E979F38416E}" srcOrd="4" destOrd="0" presId="urn:microsoft.com/office/officeart/2008/layout/AlternatingHexagons"/>
    <dgm:cxn modelId="{802D0AEB-BD46-427C-9059-4D65C17C4885}" type="presParOf" srcId="{78CFEDB5-0073-4426-A773-4E979F38416E}" destId="{2F4F533E-C15F-44E4-A326-B10B2C9ABE52}" srcOrd="0" destOrd="0" presId="urn:microsoft.com/office/officeart/2008/layout/AlternatingHexagons"/>
    <dgm:cxn modelId="{AD378487-EF34-4A73-8EF2-49FA4C6A970A}" type="presParOf" srcId="{78CFEDB5-0073-4426-A773-4E979F38416E}" destId="{34229A39-22B0-4F9E-BA17-265E0F8562FE}" srcOrd="1" destOrd="0" presId="urn:microsoft.com/office/officeart/2008/layout/AlternatingHexagons"/>
    <dgm:cxn modelId="{9BE999E6-C557-438D-817B-C24C380F7C66}" type="presParOf" srcId="{78CFEDB5-0073-4426-A773-4E979F38416E}" destId="{86133E6B-F845-4861-B389-B6B5F339A39B}" srcOrd="2" destOrd="0" presId="urn:microsoft.com/office/officeart/2008/layout/AlternatingHexagons"/>
    <dgm:cxn modelId="{D258ED82-B745-45AA-B1CA-16F7FA08EE6B}" type="presParOf" srcId="{78CFEDB5-0073-4426-A773-4E979F38416E}" destId="{123CA1E6-1140-4845-9E9D-6875DB23CB92}" srcOrd="3" destOrd="0" presId="urn:microsoft.com/office/officeart/2008/layout/AlternatingHexagons"/>
    <dgm:cxn modelId="{466F5A43-DA25-4E41-9DF6-B2663BED2EA5}" type="presParOf" srcId="{78CFEDB5-0073-4426-A773-4E979F38416E}" destId="{04FB3573-A096-415A-BD03-AC8C12E709B7}" srcOrd="4" destOrd="0" presId="urn:microsoft.com/office/officeart/2008/layout/AlternatingHexagons"/>
    <dgm:cxn modelId="{EA1DE7FB-5F58-41CF-BF1B-133717CA531B}" type="presParOf" srcId="{55CB9F42-F424-4EAD-9860-857A6D547E60}" destId="{2BF0BDFE-1E5B-4A32-A8DB-82EC739E06F8}" srcOrd="5" destOrd="0" presId="urn:microsoft.com/office/officeart/2008/layout/AlternatingHexagons"/>
    <dgm:cxn modelId="{CB6C2414-22EE-431B-A6AE-0522DD2AA121}" type="presParOf" srcId="{55CB9F42-F424-4EAD-9860-857A6D547E60}" destId="{E5586428-C064-4137-AD98-FFD1B2D8774D}" srcOrd="6" destOrd="0" presId="urn:microsoft.com/office/officeart/2008/layout/AlternatingHexagons"/>
    <dgm:cxn modelId="{3972179B-2DF7-4158-8498-17A74BEB4F68}" type="presParOf" srcId="{E5586428-C064-4137-AD98-FFD1B2D8774D}" destId="{A53DA57B-A23B-4C5F-BC19-0BB9262C38B4}" srcOrd="0" destOrd="0" presId="urn:microsoft.com/office/officeart/2008/layout/AlternatingHexagons"/>
    <dgm:cxn modelId="{0AF61D18-5D5B-4C1B-A195-128E3C83D1C4}" type="presParOf" srcId="{E5586428-C064-4137-AD98-FFD1B2D8774D}" destId="{A29B89FF-D216-4118-8E1E-70071995631B}" srcOrd="1" destOrd="0" presId="urn:microsoft.com/office/officeart/2008/layout/AlternatingHexagons"/>
    <dgm:cxn modelId="{148FD124-11C1-4633-BB13-AAC279F049A3}" type="presParOf" srcId="{E5586428-C064-4137-AD98-FFD1B2D8774D}" destId="{613A171E-91FF-46E8-9DEE-D720DF88A61E}" srcOrd="2" destOrd="0" presId="urn:microsoft.com/office/officeart/2008/layout/AlternatingHexagons"/>
    <dgm:cxn modelId="{0ED587ED-F230-4755-BD21-1E560BF45E8F}" type="presParOf" srcId="{E5586428-C064-4137-AD98-FFD1B2D8774D}" destId="{42BD140D-DD40-4F24-BDD0-D841BA0102A6}" srcOrd="3" destOrd="0" presId="urn:microsoft.com/office/officeart/2008/layout/AlternatingHexagons"/>
    <dgm:cxn modelId="{274C903A-E973-4A4B-B659-54E14D3AB6E8}" type="presParOf" srcId="{E5586428-C064-4137-AD98-FFD1B2D8774D}" destId="{5110E5A2-74EA-417D-AAA6-B74AD886A15F}" srcOrd="4" destOrd="0" presId="urn:microsoft.com/office/officeart/2008/layout/AlternatingHexagons"/>
    <dgm:cxn modelId="{7A64CCBB-0EDF-458D-BED6-4EF8847B63E3}" type="presParOf" srcId="{55CB9F42-F424-4EAD-9860-857A6D547E60}" destId="{14867C52-64E5-41D8-8CF8-33B80D084724}" srcOrd="7" destOrd="0" presId="urn:microsoft.com/office/officeart/2008/layout/AlternatingHexagons"/>
    <dgm:cxn modelId="{E034F4E5-93CE-4B88-A667-3FF6A549F949}" type="presParOf" srcId="{55CB9F42-F424-4EAD-9860-857A6D547E60}" destId="{98CA4E8E-262E-4776-8A0B-6D49F3274149}" srcOrd="8" destOrd="0" presId="urn:microsoft.com/office/officeart/2008/layout/AlternatingHexagons"/>
    <dgm:cxn modelId="{E72D95EC-8FDC-4A56-BECC-A310310A6994}" type="presParOf" srcId="{98CA4E8E-262E-4776-8A0B-6D49F3274149}" destId="{3D7FDF7C-7DCA-4F2B-981A-6404374F9E79}" srcOrd="0" destOrd="0" presId="urn:microsoft.com/office/officeart/2008/layout/AlternatingHexagons"/>
    <dgm:cxn modelId="{D7B39848-E6DC-452D-84A8-63BEC5A1BCCC}" type="presParOf" srcId="{98CA4E8E-262E-4776-8A0B-6D49F3274149}" destId="{9770AF7F-D698-48D6-B874-D476106481AC}" srcOrd="1" destOrd="0" presId="urn:microsoft.com/office/officeart/2008/layout/AlternatingHexagons"/>
    <dgm:cxn modelId="{3F30384F-EFF9-4079-AF08-ACF84E279E53}" type="presParOf" srcId="{98CA4E8E-262E-4776-8A0B-6D49F3274149}" destId="{A25A6015-D4D8-4561-8FEE-DC47ACEDD6F9}" srcOrd="2" destOrd="0" presId="urn:microsoft.com/office/officeart/2008/layout/AlternatingHexagons"/>
    <dgm:cxn modelId="{931E0C86-71C5-4A55-BE41-76C34D364504}" type="presParOf" srcId="{98CA4E8E-262E-4776-8A0B-6D49F3274149}" destId="{DA6D15A2-2A6E-49FF-8B98-AE60733C4A32}" srcOrd="3" destOrd="0" presId="urn:microsoft.com/office/officeart/2008/layout/AlternatingHexagons"/>
    <dgm:cxn modelId="{8B31DDE5-E90E-46A8-9410-4DEF17EC17B6}" type="presParOf" srcId="{98CA4E8E-262E-4776-8A0B-6D49F3274149}" destId="{30316A4F-A921-4AE2-BE8A-9700B2007300}" srcOrd="4" destOrd="0" presId="urn:microsoft.com/office/officeart/2008/layout/AlternatingHexagons"/>
    <dgm:cxn modelId="{E623BD57-18F8-4EFC-8521-55704AEDF56B}" type="presParOf" srcId="{55CB9F42-F424-4EAD-9860-857A6D547E60}" destId="{8C21E19B-7F01-4777-AC40-177BD52EFEFA}" srcOrd="9" destOrd="0" presId="urn:microsoft.com/office/officeart/2008/layout/AlternatingHexagons"/>
    <dgm:cxn modelId="{BEDA9439-0ACF-4ED9-B2BD-B90F3B86C507}" type="presParOf" srcId="{55CB9F42-F424-4EAD-9860-857A6D547E60}" destId="{0B497179-21F4-4A80-8835-6B1762DAF05D}" srcOrd="10" destOrd="0" presId="urn:microsoft.com/office/officeart/2008/layout/AlternatingHexagons"/>
    <dgm:cxn modelId="{E6A52D72-DE4A-4550-9B68-10FD9AA0E9D6}" type="presParOf" srcId="{0B497179-21F4-4A80-8835-6B1762DAF05D}" destId="{84868383-11B3-4E87-82E3-BA41F9EFF871}" srcOrd="0" destOrd="0" presId="urn:microsoft.com/office/officeart/2008/layout/AlternatingHexagons"/>
    <dgm:cxn modelId="{5941E226-CF95-401A-8AB1-E60EE441A613}" type="presParOf" srcId="{0B497179-21F4-4A80-8835-6B1762DAF05D}" destId="{3986BEC6-DB73-4FF2-8747-737FE04F7F32}" srcOrd="1" destOrd="0" presId="urn:microsoft.com/office/officeart/2008/layout/AlternatingHexagons"/>
    <dgm:cxn modelId="{4924D6F0-E7BC-48AD-83F4-2718A87FB65C}" type="presParOf" srcId="{0B497179-21F4-4A80-8835-6B1762DAF05D}" destId="{1857DBD3-2EAA-4556-AD19-881F746ECE65}" srcOrd="2" destOrd="0" presId="urn:microsoft.com/office/officeart/2008/layout/AlternatingHexagons"/>
    <dgm:cxn modelId="{42CADA50-8EAA-4846-9AE7-7AE97B9ADD30}" type="presParOf" srcId="{0B497179-21F4-4A80-8835-6B1762DAF05D}" destId="{385B6769-CB50-4BAA-B64E-6DCE0B9D4FC6}" srcOrd="3" destOrd="0" presId="urn:microsoft.com/office/officeart/2008/layout/AlternatingHexagons"/>
    <dgm:cxn modelId="{135B5B5F-FEB8-49CE-BC9F-11E76C953BCC}" type="presParOf" srcId="{0B497179-21F4-4A80-8835-6B1762DAF05D}" destId="{8022C3C2-DAA6-4C27-B4D0-95BB8153072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CBAE2-4556-4422-A04C-1C6FB353C1EE}">
      <dsp:nvSpPr>
        <dsp:cNvPr id="0" name=""/>
        <dsp:cNvSpPr/>
      </dsp:nvSpPr>
      <dsp:spPr>
        <a:xfrm rot="5400000">
          <a:off x="5726424" y="96583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5000 KM</a:t>
          </a:r>
          <a:endParaRPr lang="pt-BR" sz="2000" b="1" kern="1200" dirty="0"/>
        </a:p>
      </dsp:txBody>
      <dsp:txXfrm rot="-5400000">
        <a:off x="6011491" y="225680"/>
        <a:ext cx="851116" cy="978295"/>
      </dsp:txXfrm>
    </dsp:sp>
    <dsp:sp modelId="{3FFC6225-E5D2-4731-8DDC-5CF012693A27}">
      <dsp:nvSpPr>
        <dsp:cNvPr id="0" name=""/>
        <dsp:cNvSpPr/>
      </dsp:nvSpPr>
      <dsp:spPr>
        <a:xfrm>
          <a:off x="7092816" y="288452"/>
          <a:ext cx="1586116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bg1"/>
              </a:solidFill>
            </a:rPr>
            <a:t>São mais de 5000 km de rede própria em fibra óptica </a:t>
          </a:r>
          <a:endParaRPr lang="pt-BR" sz="1200" b="1" kern="1200" dirty="0">
            <a:solidFill>
              <a:schemeClr val="bg1"/>
            </a:solidFill>
          </a:endParaRPr>
        </a:p>
      </dsp:txBody>
      <dsp:txXfrm>
        <a:off x="7092816" y="288452"/>
        <a:ext cx="1586116" cy="852750"/>
      </dsp:txXfrm>
    </dsp:sp>
    <dsp:sp modelId="{5F5E1DBE-EA57-40F8-9537-8A7E0BF4BFD4}">
      <dsp:nvSpPr>
        <dsp:cNvPr id="0" name=""/>
        <dsp:cNvSpPr/>
      </dsp:nvSpPr>
      <dsp:spPr>
        <a:xfrm rot="5400000">
          <a:off x="7730216" y="3723305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903080"/>
                <a:satOff val="3619"/>
                <a:lumOff val="784"/>
                <a:alphaOff val="0"/>
                <a:shade val="51000"/>
                <a:satMod val="130000"/>
              </a:schemeClr>
            </a:gs>
            <a:gs pos="80000">
              <a:schemeClr val="accent5">
                <a:hueOff val="-903080"/>
                <a:satOff val="3619"/>
                <a:lumOff val="784"/>
                <a:alphaOff val="0"/>
                <a:shade val="93000"/>
                <a:satMod val="130000"/>
              </a:schemeClr>
            </a:gs>
            <a:gs pos="100000">
              <a:schemeClr val="accent5">
                <a:hueOff val="-903080"/>
                <a:satOff val="3619"/>
                <a:lumOff val="78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5.000</a:t>
          </a:r>
          <a:endParaRPr lang="pt-BR" sz="2900" b="1" kern="1200" dirty="0"/>
        </a:p>
      </dsp:txBody>
      <dsp:txXfrm rot="-5400000">
        <a:off x="8015283" y="3852402"/>
        <a:ext cx="851116" cy="978295"/>
      </dsp:txXfrm>
    </dsp:sp>
    <dsp:sp modelId="{BAD7A19A-62A0-4245-B5BB-E711B39815B7}">
      <dsp:nvSpPr>
        <dsp:cNvPr id="0" name=""/>
        <dsp:cNvSpPr/>
      </dsp:nvSpPr>
      <dsp:spPr>
        <a:xfrm rot="5400000">
          <a:off x="5056162" y="1302941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1806159"/>
                <a:satOff val="7238"/>
                <a:lumOff val="1569"/>
                <a:alphaOff val="0"/>
                <a:shade val="51000"/>
                <a:satMod val="130000"/>
              </a:schemeClr>
            </a:gs>
            <a:gs pos="80000">
              <a:schemeClr val="accent5">
                <a:hueOff val="-1806159"/>
                <a:satOff val="7238"/>
                <a:lumOff val="1569"/>
                <a:alphaOff val="0"/>
                <a:shade val="93000"/>
                <a:satMod val="130000"/>
              </a:schemeClr>
            </a:gs>
            <a:gs pos="100000">
              <a:schemeClr val="accent5">
                <a:hueOff val="-1806159"/>
                <a:satOff val="7238"/>
                <a:lumOff val="15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180</a:t>
          </a:r>
        </a:p>
      </dsp:txBody>
      <dsp:txXfrm rot="-5400000">
        <a:off x="5341229" y="1432038"/>
        <a:ext cx="851116" cy="978295"/>
      </dsp:txXfrm>
    </dsp:sp>
    <dsp:sp modelId="{EA84859F-7421-4AAD-B560-A1DDDFBEFB73}">
      <dsp:nvSpPr>
        <dsp:cNvPr id="0" name=""/>
        <dsp:cNvSpPr/>
      </dsp:nvSpPr>
      <dsp:spPr>
        <a:xfrm>
          <a:off x="3562427" y="1494810"/>
          <a:ext cx="1534951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bg1"/>
              </a:solidFill>
            </a:rPr>
            <a:t>Cobertura total a mais de 180 municípios em todo o território nacional</a:t>
          </a:r>
          <a:r>
            <a:rPr lang="pt-BR" sz="1200" b="1" kern="1200" dirty="0" smtClean="0"/>
            <a:t> </a:t>
          </a:r>
          <a:endParaRPr lang="pt-BR" sz="1200" b="1" kern="1200" dirty="0"/>
        </a:p>
      </dsp:txBody>
      <dsp:txXfrm>
        <a:off x="3562427" y="1494810"/>
        <a:ext cx="1534951" cy="852750"/>
      </dsp:txXfrm>
    </dsp:sp>
    <dsp:sp modelId="{D8913060-4F5A-4F65-BB89-FDCBF2802F41}">
      <dsp:nvSpPr>
        <dsp:cNvPr id="0" name=""/>
        <dsp:cNvSpPr/>
      </dsp:nvSpPr>
      <dsp:spPr>
        <a:xfrm rot="5400000">
          <a:off x="6391570" y="1302941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2709239"/>
                <a:satOff val="10858"/>
                <a:lumOff val="2353"/>
                <a:alphaOff val="0"/>
                <a:shade val="51000"/>
                <a:satMod val="130000"/>
              </a:schemeClr>
            </a:gs>
            <a:gs pos="80000">
              <a:schemeClr val="accent5">
                <a:hueOff val="-2709239"/>
                <a:satOff val="10858"/>
                <a:lumOff val="2353"/>
                <a:alphaOff val="0"/>
                <a:shade val="93000"/>
                <a:satMod val="130000"/>
              </a:schemeClr>
            </a:gs>
            <a:gs pos="100000">
              <a:schemeClr val="accent5">
                <a:hueOff val="-2709239"/>
                <a:satOff val="10858"/>
                <a:lumOff val="23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b="1" kern="1200"/>
        </a:p>
      </dsp:txBody>
      <dsp:txXfrm rot="-5400000">
        <a:off x="6676637" y="1432038"/>
        <a:ext cx="851116" cy="978295"/>
      </dsp:txXfrm>
    </dsp:sp>
    <dsp:sp modelId="{2F4F533E-C15F-44E4-A326-B10B2C9ABE52}">
      <dsp:nvSpPr>
        <dsp:cNvPr id="0" name=""/>
        <dsp:cNvSpPr/>
      </dsp:nvSpPr>
      <dsp:spPr>
        <a:xfrm rot="5400000">
          <a:off x="7713363" y="1303723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3612319"/>
                <a:satOff val="14477"/>
                <a:lumOff val="3137"/>
                <a:alphaOff val="0"/>
                <a:shade val="51000"/>
                <a:satMod val="130000"/>
              </a:schemeClr>
            </a:gs>
            <a:gs pos="80000">
              <a:schemeClr val="accent5">
                <a:hueOff val="-3612319"/>
                <a:satOff val="14477"/>
                <a:lumOff val="3137"/>
                <a:alphaOff val="0"/>
                <a:shade val="93000"/>
                <a:satMod val="130000"/>
              </a:schemeClr>
            </a:gs>
            <a:gs pos="100000">
              <a:schemeClr val="accent5">
                <a:hueOff val="-3612319"/>
                <a:satOff val="14477"/>
                <a:lumOff val="31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15</a:t>
          </a:r>
          <a:endParaRPr lang="pt-BR" sz="2000" b="1" kern="1200" dirty="0"/>
        </a:p>
      </dsp:txBody>
      <dsp:txXfrm rot="-5400000">
        <a:off x="7998430" y="1432820"/>
        <a:ext cx="851116" cy="978295"/>
      </dsp:txXfrm>
    </dsp:sp>
    <dsp:sp modelId="{34229A39-22B0-4F9E-BA17-265E0F8562FE}">
      <dsp:nvSpPr>
        <dsp:cNvPr id="0" name=""/>
        <dsp:cNvSpPr/>
      </dsp:nvSpPr>
      <dsp:spPr>
        <a:xfrm>
          <a:off x="9079760" y="1495592"/>
          <a:ext cx="1586116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bg1"/>
              </a:solidFill>
            </a:rPr>
            <a:t>Presença em 15 das 20 maiores cidades do Brasil </a:t>
          </a:r>
          <a:endParaRPr lang="pt-BR" sz="1200" b="1" kern="1200" dirty="0">
            <a:solidFill>
              <a:schemeClr val="bg1"/>
            </a:solidFill>
          </a:endParaRPr>
        </a:p>
      </dsp:txBody>
      <dsp:txXfrm>
        <a:off x="9079760" y="1495592"/>
        <a:ext cx="1586116" cy="852750"/>
      </dsp:txXfrm>
    </dsp:sp>
    <dsp:sp modelId="{04FB3573-A096-415A-BD03-AC8C12E709B7}">
      <dsp:nvSpPr>
        <dsp:cNvPr id="0" name=""/>
        <dsp:cNvSpPr/>
      </dsp:nvSpPr>
      <dsp:spPr>
        <a:xfrm rot="5400000">
          <a:off x="4391016" y="2509300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4515398"/>
                <a:satOff val="18096"/>
                <a:lumOff val="3922"/>
                <a:alphaOff val="0"/>
                <a:shade val="51000"/>
                <a:satMod val="130000"/>
              </a:schemeClr>
            </a:gs>
            <a:gs pos="80000">
              <a:schemeClr val="accent5">
                <a:hueOff val="-4515398"/>
                <a:satOff val="18096"/>
                <a:lumOff val="3922"/>
                <a:alphaOff val="0"/>
                <a:shade val="93000"/>
                <a:satMod val="130000"/>
              </a:schemeClr>
            </a:gs>
            <a:gs pos="100000">
              <a:schemeClr val="accent5">
                <a:hueOff val="-4515398"/>
                <a:satOff val="18096"/>
                <a:lumOff val="392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b="1" kern="1200"/>
        </a:p>
      </dsp:txBody>
      <dsp:txXfrm rot="-5400000">
        <a:off x="4676083" y="2638397"/>
        <a:ext cx="851116" cy="978295"/>
      </dsp:txXfrm>
    </dsp:sp>
    <dsp:sp modelId="{A53DA57B-A23B-4C5F-BC19-0BB9262C38B4}">
      <dsp:nvSpPr>
        <dsp:cNvPr id="0" name=""/>
        <dsp:cNvSpPr/>
      </dsp:nvSpPr>
      <dsp:spPr>
        <a:xfrm rot="5400000">
          <a:off x="5056162" y="3715658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5418478"/>
                <a:satOff val="21715"/>
                <a:lumOff val="4706"/>
                <a:alphaOff val="0"/>
                <a:shade val="51000"/>
                <a:satMod val="130000"/>
              </a:schemeClr>
            </a:gs>
            <a:gs pos="80000">
              <a:schemeClr val="accent5">
                <a:hueOff val="-5418478"/>
                <a:satOff val="21715"/>
                <a:lumOff val="4706"/>
                <a:alphaOff val="0"/>
                <a:shade val="93000"/>
                <a:satMod val="130000"/>
              </a:schemeClr>
            </a:gs>
            <a:gs pos="100000">
              <a:schemeClr val="accent5">
                <a:hueOff val="-5418478"/>
                <a:satOff val="21715"/>
                <a:lumOff val="47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pc="-150" dirty="0" smtClean="0">
              <a:solidFill>
                <a:schemeClr val="bg1"/>
              </a:solidFill>
            </a:rPr>
            <a:t>100.000</a:t>
          </a:r>
          <a:endParaRPr lang="pt-BR" sz="1800" b="1" kern="1200" spc="-150" dirty="0">
            <a:solidFill>
              <a:schemeClr val="bg1"/>
            </a:solidFill>
          </a:endParaRPr>
        </a:p>
      </dsp:txBody>
      <dsp:txXfrm rot="-5400000">
        <a:off x="5341229" y="3844755"/>
        <a:ext cx="851116" cy="978295"/>
      </dsp:txXfrm>
    </dsp:sp>
    <dsp:sp modelId="{A29B89FF-D216-4118-8E1E-70071995631B}">
      <dsp:nvSpPr>
        <dsp:cNvPr id="0" name=""/>
        <dsp:cNvSpPr/>
      </dsp:nvSpPr>
      <dsp:spPr>
        <a:xfrm>
          <a:off x="3562427" y="3907527"/>
          <a:ext cx="1534951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solidFill>
                <a:schemeClr val="bg1"/>
              </a:solidFill>
            </a:rPr>
            <a:t>Mais de 100.000 terminais instalados</a:t>
          </a:r>
          <a:endParaRPr lang="pt-BR" sz="1200" b="1" kern="1200" dirty="0">
            <a:solidFill>
              <a:schemeClr val="bg1"/>
            </a:solidFill>
          </a:endParaRPr>
        </a:p>
      </dsp:txBody>
      <dsp:txXfrm>
        <a:off x="3562427" y="3907527"/>
        <a:ext cx="1534951" cy="852750"/>
      </dsp:txXfrm>
    </dsp:sp>
    <dsp:sp modelId="{5110E5A2-74EA-417D-AAA6-B74AD886A15F}">
      <dsp:nvSpPr>
        <dsp:cNvPr id="0" name=""/>
        <dsp:cNvSpPr/>
      </dsp:nvSpPr>
      <dsp:spPr>
        <a:xfrm rot="5400000">
          <a:off x="6390569" y="3717662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6321557"/>
                <a:satOff val="25334"/>
                <a:lumOff val="5491"/>
                <a:alphaOff val="0"/>
                <a:shade val="51000"/>
                <a:satMod val="130000"/>
              </a:schemeClr>
            </a:gs>
            <a:gs pos="80000">
              <a:schemeClr val="accent5">
                <a:hueOff val="-6321557"/>
                <a:satOff val="25334"/>
                <a:lumOff val="5491"/>
                <a:alphaOff val="0"/>
                <a:shade val="93000"/>
                <a:satMod val="130000"/>
              </a:schemeClr>
            </a:gs>
            <a:gs pos="100000">
              <a:schemeClr val="accent5">
                <a:hueOff val="-6321557"/>
                <a:satOff val="25334"/>
                <a:lumOff val="549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/>
        </a:p>
      </dsp:txBody>
      <dsp:txXfrm rot="-5400000">
        <a:off x="6675636" y="3846759"/>
        <a:ext cx="851116" cy="978295"/>
      </dsp:txXfrm>
    </dsp:sp>
    <dsp:sp modelId="{3D7FDF7C-7DCA-4F2B-981A-6404374F9E79}">
      <dsp:nvSpPr>
        <dsp:cNvPr id="0" name=""/>
        <dsp:cNvSpPr/>
      </dsp:nvSpPr>
      <dsp:spPr>
        <a:xfrm rot="5400000">
          <a:off x="5725856" y="2513507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7224638"/>
                <a:satOff val="28953"/>
                <a:lumOff val="6275"/>
                <a:alphaOff val="0"/>
                <a:shade val="51000"/>
                <a:satMod val="130000"/>
              </a:schemeClr>
            </a:gs>
            <a:gs pos="80000">
              <a:schemeClr val="accent5">
                <a:hueOff val="-7224638"/>
                <a:satOff val="28953"/>
                <a:lumOff val="6275"/>
                <a:alphaOff val="0"/>
                <a:shade val="93000"/>
                <a:satMod val="130000"/>
              </a:schemeClr>
            </a:gs>
            <a:gs pos="100000">
              <a:schemeClr val="accent5">
                <a:hueOff val="-7224638"/>
                <a:satOff val="28953"/>
                <a:lumOff val="6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spc="-150" dirty="0" smtClean="0">
              <a:solidFill>
                <a:schemeClr val="bg1"/>
              </a:solidFill>
            </a:rPr>
            <a:t>40.000</a:t>
          </a:r>
          <a:endParaRPr lang="pt-BR" sz="2000" b="1" kern="1200" spc="-150" dirty="0">
            <a:solidFill>
              <a:schemeClr val="bg1"/>
            </a:solidFill>
          </a:endParaRPr>
        </a:p>
      </dsp:txBody>
      <dsp:txXfrm rot="-5400000">
        <a:off x="6010923" y="2642604"/>
        <a:ext cx="851116" cy="978295"/>
      </dsp:txXfrm>
    </dsp:sp>
    <dsp:sp modelId="{9770AF7F-D698-48D6-B874-D476106481AC}">
      <dsp:nvSpPr>
        <dsp:cNvPr id="0" name=""/>
        <dsp:cNvSpPr/>
      </dsp:nvSpPr>
      <dsp:spPr>
        <a:xfrm>
          <a:off x="7092245" y="2705384"/>
          <a:ext cx="1586116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solidFill>
                <a:schemeClr val="bg1"/>
              </a:solidFill>
            </a:rPr>
            <a:t>Mais de 40.000 linhas portadas</a:t>
          </a:r>
          <a:endParaRPr lang="pt-BR" sz="1200" b="1" kern="1200" dirty="0">
            <a:solidFill>
              <a:schemeClr val="bg1"/>
            </a:solidFill>
          </a:endParaRPr>
        </a:p>
      </dsp:txBody>
      <dsp:txXfrm>
        <a:off x="7092245" y="2705384"/>
        <a:ext cx="1586116" cy="852750"/>
      </dsp:txXfrm>
    </dsp:sp>
    <dsp:sp modelId="{30316A4F-A921-4AE2-BE8A-9700B2007300}">
      <dsp:nvSpPr>
        <dsp:cNvPr id="0" name=""/>
        <dsp:cNvSpPr/>
      </dsp:nvSpPr>
      <dsp:spPr>
        <a:xfrm rot="5400000">
          <a:off x="7074741" y="4925101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8127717"/>
                <a:satOff val="32573"/>
                <a:lumOff val="7059"/>
                <a:alphaOff val="0"/>
                <a:shade val="51000"/>
                <a:satMod val="130000"/>
              </a:schemeClr>
            </a:gs>
            <a:gs pos="80000">
              <a:schemeClr val="accent5">
                <a:hueOff val="-8127717"/>
                <a:satOff val="32573"/>
                <a:lumOff val="7059"/>
                <a:alphaOff val="0"/>
                <a:shade val="93000"/>
                <a:satMod val="130000"/>
              </a:schemeClr>
            </a:gs>
            <a:gs pos="100000">
              <a:schemeClr val="accent5">
                <a:hueOff val="-8127717"/>
                <a:satOff val="32573"/>
                <a:lumOff val="7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95</a:t>
          </a:r>
          <a:endParaRPr lang="pt-BR" sz="3600" kern="1200" dirty="0"/>
        </a:p>
      </dsp:txBody>
      <dsp:txXfrm rot="-5400000">
        <a:off x="7359808" y="5054198"/>
        <a:ext cx="851116" cy="978295"/>
      </dsp:txXfrm>
    </dsp:sp>
    <dsp:sp modelId="{84868383-11B3-4E87-82E3-BA41F9EFF871}">
      <dsp:nvSpPr>
        <dsp:cNvPr id="0" name=""/>
        <dsp:cNvSpPr/>
      </dsp:nvSpPr>
      <dsp:spPr>
        <a:xfrm rot="5400000">
          <a:off x="4485151" y="4958443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9030797"/>
                <a:satOff val="36192"/>
                <a:lumOff val="7844"/>
                <a:alphaOff val="0"/>
                <a:shade val="51000"/>
                <a:satMod val="130000"/>
              </a:schemeClr>
            </a:gs>
            <a:gs pos="80000">
              <a:schemeClr val="accent5">
                <a:hueOff val="-9030797"/>
                <a:satOff val="36192"/>
                <a:lumOff val="7844"/>
                <a:alphaOff val="0"/>
                <a:shade val="93000"/>
                <a:satMod val="130000"/>
              </a:schemeClr>
            </a:gs>
            <a:gs pos="100000">
              <a:schemeClr val="accent5">
                <a:hueOff val="-9030797"/>
                <a:satOff val="36192"/>
                <a:lumOff val="78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bg1"/>
              </a:solidFill>
            </a:rPr>
            <a:t>1000</a:t>
          </a:r>
          <a:endParaRPr lang="pt-BR" sz="2000" b="1" kern="1200" dirty="0">
            <a:solidFill>
              <a:schemeClr val="bg1"/>
            </a:solidFill>
          </a:endParaRPr>
        </a:p>
      </dsp:txBody>
      <dsp:txXfrm rot="-5400000">
        <a:off x="4770218" y="5087540"/>
        <a:ext cx="851116" cy="978295"/>
      </dsp:txXfrm>
    </dsp:sp>
    <dsp:sp modelId="{3986BEC6-DB73-4FF2-8747-737FE04F7F32}">
      <dsp:nvSpPr>
        <dsp:cNvPr id="0" name=""/>
        <dsp:cNvSpPr/>
      </dsp:nvSpPr>
      <dsp:spPr>
        <a:xfrm>
          <a:off x="2844161" y="5116978"/>
          <a:ext cx="1534951" cy="852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solidFill>
                <a:schemeClr val="bg1"/>
              </a:solidFill>
            </a:rPr>
            <a:t>Mais de 1000 rádios enlace instalados</a:t>
          </a:r>
          <a:endParaRPr lang="pt-BR" sz="1200" b="1" kern="1200" dirty="0">
            <a:solidFill>
              <a:schemeClr val="bg1"/>
            </a:solidFill>
          </a:endParaRPr>
        </a:p>
      </dsp:txBody>
      <dsp:txXfrm>
        <a:off x="2844161" y="5116978"/>
        <a:ext cx="1534951" cy="852750"/>
      </dsp:txXfrm>
    </dsp:sp>
    <dsp:sp modelId="{8022C3C2-DAA6-4C27-B4D0-95BB8153072F}">
      <dsp:nvSpPr>
        <dsp:cNvPr id="0" name=""/>
        <dsp:cNvSpPr/>
      </dsp:nvSpPr>
      <dsp:spPr>
        <a:xfrm rot="5400000">
          <a:off x="3063622" y="2526966"/>
          <a:ext cx="1421251" cy="12364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/>
        </a:p>
      </dsp:txBody>
      <dsp:txXfrm rot="-5400000">
        <a:off x="3348689" y="2656063"/>
        <a:ext cx="851116" cy="978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 anchor="b"/>
          <a:lstStyle>
            <a:lvl1pPr algn="r">
              <a:defRPr sz="1300"/>
            </a:lvl1pPr>
          </a:lstStyle>
          <a:p>
            <a:fld id="{3255B9D6-3145-45A2-9AB8-DD8C77B31F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345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r">
              <a:defRPr sz="1300"/>
            </a:lvl1pPr>
          </a:lstStyle>
          <a:p>
            <a:fld id="{2DBCE53D-AC1B-49C3-B7B2-4CC8F9800027}" type="datetimeFigureOut">
              <a:rPr lang="pt-BR" smtClean="0"/>
              <a:pPr/>
              <a:t>08/04/2015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02" tIns="47901" rIns="95802" bIns="4790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802" tIns="47901" rIns="95802" bIns="47901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0"/>
          </a:xfrm>
          <a:prstGeom prst="rect">
            <a:avLst/>
          </a:prstGeom>
        </p:spPr>
        <p:txBody>
          <a:bodyPr vert="horz" lIns="95802" tIns="47901" rIns="95802" bIns="47901" rtlCol="0" anchor="b"/>
          <a:lstStyle>
            <a:lvl1pPr algn="r">
              <a:defRPr sz="1300"/>
            </a:lvl1pPr>
          </a:lstStyle>
          <a:p>
            <a:fld id="{62908D2A-3C74-4566-9FA9-85AEE2EC5C5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755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486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366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681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63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71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55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06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107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961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3434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302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9765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018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665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08D2A-3C74-4566-9FA9-85AEE2EC5C50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83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americanet.com.br/" TargetMode="Externa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hyperlink" Target="http://www.americanet.com.br/" TargetMode="Externa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americanet.com.br/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ericanet.com.br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46"/>
          <a:stretch/>
        </p:blipFill>
        <p:spPr>
          <a:xfrm>
            <a:off x="0" y="-120256"/>
            <a:ext cx="9144000" cy="7077648"/>
          </a:xfrm>
          <a:prstGeom prst="rect">
            <a:avLst/>
          </a:prstGeom>
        </p:spPr>
      </p:pic>
      <p:sp>
        <p:nvSpPr>
          <p:cNvPr id="8" name="Arredondar Retângulo no Mesmo Canto Lateral 7"/>
          <p:cNvSpPr/>
          <p:nvPr userDrawn="1"/>
        </p:nvSpPr>
        <p:spPr>
          <a:xfrm rot="5400000">
            <a:off x="-522312" y="1070992"/>
            <a:ext cx="5616624" cy="4572000"/>
          </a:xfrm>
          <a:prstGeom prst="round2SameRect">
            <a:avLst>
              <a:gd name="adj1" fmla="val 7115"/>
              <a:gd name="adj2" fmla="val 0"/>
            </a:avLst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3166120" cy="2736303"/>
          </a:xfrm>
        </p:spPr>
        <p:txBody>
          <a:bodyPr/>
          <a:lstStyle>
            <a:lvl1pPr algn="l"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10" name="Subtítulo 2"/>
          <p:cNvSpPr>
            <a:spLocks noGrp="1"/>
          </p:cNvSpPr>
          <p:nvPr>
            <p:ph type="subTitle" idx="1"/>
          </p:nvPr>
        </p:nvSpPr>
        <p:spPr>
          <a:xfrm>
            <a:off x="611560" y="4221088"/>
            <a:ext cx="3168352" cy="14177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16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611560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38" y="4846035"/>
            <a:ext cx="4572000" cy="2111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6" name="Retângulo 5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8" name="Retângulo 7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58"/>
          <a:stretch/>
        </p:blipFill>
        <p:spPr>
          <a:xfrm>
            <a:off x="0" y="1"/>
            <a:ext cx="9144000" cy="6870262"/>
          </a:xfrm>
          <a:prstGeom prst="rect">
            <a:avLst/>
          </a:prstGeom>
        </p:spPr>
      </p:pic>
      <p:pic>
        <p:nvPicPr>
          <p:cNvPr id="5" name="Imagem 4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  <p:sp>
        <p:nvSpPr>
          <p:cNvPr id="7" name="Arredondar Retângulo no Mesmo Canto Lateral 6"/>
          <p:cNvSpPr/>
          <p:nvPr userDrawn="1"/>
        </p:nvSpPr>
        <p:spPr>
          <a:xfrm rot="5400000">
            <a:off x="3419872" y="-134888"/>
            <a:ext cx="2304256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0000">
              <a:alpha val="58824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04686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429000"/>
            <a:ext cx="7772400" cy="61786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10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11" name="Retângulo 10">
            <a:hlinkClick r:id="rId4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91" y="5589241"/>
            <a:ext cx="2806709" cy="1296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55" t="10513" b="70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4" descr="SEL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  <p:sp>
        <p:nvSpPr>
          <p:cNvPr id="7" name="Arredondar Retângulo no Mesmo Canto Lateral 6"/>
          <p:cNvSpPr/>
          <p:nvPr userDrawn="1"/>
        </p:nvSpPr>
        <p:spPr>
          <a:xfrm rot="5400000">
            <a:off x="3419872" y="-134888"/>
            <a:ext cx="2304256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0000">
              <a:alpha val="58824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04686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429000"/>
            <a:ext cx="7772400" cy="61786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10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11" name="Retângulo 10">
            <a:hlinkClick r:id="rId5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91" y="5589241"/>
            <a:ext cx="2806709" cy="12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18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t="8275" r="11285" b="4616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5" name="Imagem 4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  <p:sp>
        <p:nvSpPr>
          <p:cNvPr id="7" name="Arredondar Retângulo no Mesmo Canto Lateral 6"/>
          <p:cNvSpPr/>
          <p:nvPr userDrawn="1"/>
        </p:nvSpPr>
        <p:spPr>
          <a:xfrm rot="5400000">
            <a:off x="3419872" y="-134888"/>
            <a:ext cx="2304256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0000">
              <a:alpha val="58824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04686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429000"/>
            <a:ext cx="7772400" cy="61786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10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11" name="Retângulo 10">
            <a:hlinkClick r:id="rId4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91" y="5589241"/>
            <a:ext cx="2806709" cy="12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18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7" name="Retângulo 6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8A127E-53C3-45E3-BCFC-15DC7DA6FD1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Rodapé 4"/>
          <p:cNvSpPr>
            <a:spLocks noGrp="1"/>
          </p:cNvSpPr>
          <p:nvPr>
            <p:ph type="ftr" sz="quarter" idx="1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12" name="Retângulo 11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8" name="Arredondar Retângulo no Mesmo Canto Lateral 7"/>
          <p:cNvSpPr/>
          <p:nvPr userDrawn="1"/>
        </p:nvSpPr>
        <p:spPr>
          <a:xfrm>
            <a:off x="179512" y="1772816"/>
            <a:ext cx="8784976" cy="5085184"/>
          </a:xfrm>
          <a:prstGeom prst="round2SameRect">
            <a:avLst>
              <a:gd name="adj1" fmla="val 1645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SEL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4" name="Retângulo 3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58838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2564904"/>
            <a:ext cx="3008313" cy="35612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7" name="Retângulo 6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SEL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516016" cy="4379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7" name="Retângulo 6">
            <a:hlinkClick r:id="rId2"/>
          </p:cNvPr>
          <p:cNvSpPr/>
          <p:nvPr userDrawn="1"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83" y="-152087"/>
            <a:ext cx="10035533" cy="7010087"/>
          </a:xfrm>
          <a:prstGeom prst="rect">
            <a:avLst/>
          </a:prstGeom>
        </p:spPr>
      </p:pic>
      <p:pic>
        <p:nvPicPr>
          <p:cNvPr id="8" name="Imagem 7" descr="blank-fly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89929"/>
            <a:ext cx="2594631" cy="943902"/>
          </a:xfrm>
          <a:prstGeom prst="rect">
            <a:avLst/>
          </a:prstGeom>
        </p:spPr>
      </p:pic>
      <p:sp>
        <p:nvSpPr>
          <p:cNvPr id="12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F81BD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838136"/>
            <a:ext cx="2267744" cy="10472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6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americanet.com.br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americanet.com.br/" TargetMode="Externa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http://www.americanet.com.b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net.com.b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4" name="Retângulo 3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503039" y="1484784"/>
            <a:ext cx="4681538" cy="10461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PROJETO CAPIVARI</a:t>
            </a:r>
            <a:br>
              <a:rPr lang="pt-BR" alt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alt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alt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alt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ACIC -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GEMB</a:t>
            </a:r>
            <a:endParaRPr lang="pt-BR" alt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7189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/>
          <a:p>
            <a:r>
              <a:rPr lang="pt-BR" dirty="0" smtClean="0"/>
              <a:t>Conteúdo</a:t>
            </a:r>
            <a:endParaRPr lang="pt-BR" dirty="0"/>
          </a:p>
        </p:txBody>
      </p:sp>
      <p:sp>
        <p:nvSpPr>
          <p:cNvPr id="9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899592" y="1340768"/>
            <a:ext cx="5760640" cy="413444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pt-BR" sz="1200" dirty="0" smtClean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Em números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Alguns clientes importantes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Nossa estrutura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Outorgas Anatel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/>
              <a:t>Nossa rede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Soluções Inteligentes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t-BR" sz="1200" dirty="0" smtClean="0"/>
              <a:t>Objetivos da reunião</a:t>
            </a:r>
          </a:p>
          <a:p>
            <a:pPr marL="0" indent="0">
              <a:lnSpc>
                <a:spcPct val="120000"/>
              </a:lnSpc>
              <a:buNone/>
            </a:pPr>
            <a:endParaRPr lang="pt-BR" sz="1200" dirty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pt-BR" sz="1200" dirty="0" smtClean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pt-BR" sz="1200" dirty="0" smtClean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873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números</a:t>
            </a:r>
            <a:endParaRPr lang="pt-BR" dirty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8" name="Retângulo 7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386079091"/>
              </p:ext>
            </p:extLst>
          </p:nvPr>
        </p:nvGraphicFramePr>
        <p:xfrm>
          <a:off x="-2412776" y="274340"/>
          <a:ext cx="12241360" cy="746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6588224" y="4005064"/>
            <a:ext cx="1634744" cy="978776"/>
            <a:chOff x="6305631" y="2417553"/>
            <a:chExt cx="1634744" cy="978776"/>
          </a:xfrm>
        </p:grpSpPr>
        <p:sp>
          <p:nvSpPr>
            <p:cNvPr id="12" name="Retângulo 11"/>
            <p:cNvSpPr/>
            <p:nvPr/>
          </p:nvSpPr>
          <p:spPr>
            <a:xfrm>
              <a:off x="6305631" y="2417553"/>
              <a:ext cx="1418720" cy="7627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6521655" y="2633577"/>
              <a:ext cx="1418720" cy="76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200" kern="1200" dirty="0" smtClean="0">
                  <a:solidFill>
                    <a:schemeClr val="bg1"/>
                  </a:solidFill>
                </a:rPr>
                <a:t>Mais de 5000 clientes corporativos</a:t>
              </a:r>
              <a:endParaRPr lang="pt-BR" sz="12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etângulo 9"/>
          <p:cNvSpPr/>
          <p:nvPr/>
        </p:nvSpPr>
        <p:spPr>
          <a:xfrm>
            <a:off x="6228184" y="5373216"/>
            <a:ext cx="1418720" cy="76275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l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00" dirty="0" smtClean="0">
                <a:solidFill>
                  <a:schemeClr val="bg1"/>
                </a:solidFill>
              </a:rPr>
              <a:t>Índice de satisfação dos nosso clientes 95%</a:t>
            </a:r>
            <a:endParaRPr lang="pt-BR" sz="1200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68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clientes importantes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900" y="2000464"/>
            <a:ext cx="1562804" cy="356640"/>
          </a:xfrm>
          <a:prstGeom prst="rect">
            <a:avLst/>
          </a:prstGeom>
        </p:spPr>
      </p:pic>
      <p:pic>
        <p:nvPicPr>
          <p:cNvPr id="1028" name="Picture 4" descr="M:\AMERICA-NET (www)\intranet\Wordpress 2011\wp-content\themes\intranet\js\clientes\img\wh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808" y="4715969"/>
            <a:ext cx="751410" cy="37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M:\AMERICA-NET (www)\intranet\Wordpress 2011\wp-content\themes\intranet\js\clientes\img\wickbol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24" y="3501008"/>
            <a:ext cx="1113578" cy="74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M:\AMERICA-NET (www)\intranet\Wordpress 2011\wp-content\themes\intranet\js\clientes\img\albino_advogado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573" y="5494954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M:\AMERICA-NET (www)\intranet\Wordpress 2011\wp-content\themes\intranet\js\clientes\img\ao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195" y="1885445"/>
            <a:ext cx="880972" cy="58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M:\AMERICA-NET (www)\intranet\Wordpress 2011\wp-content\themes\intranet\js\clientes\img\bohle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076" y="3692372"/>
            <a:ext cx="907210" cy="3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:\AMERICA-NET (www)\intranet\Wordpress 2011\wp-content\themes\intranet\js\clientes\img\camara_municial_sp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6" y="5625407"/>
            <a:ext cx="751410" cy="4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M:\AMERICA-NET (www)\intranet\Wordpress 2011\wp-content\themes\intranet\js\clientes\img\contax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800" y="5713072"/>
            <a:ext cx="970571" cy="23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:\AMERICA-NET (www)\intranet\Wordpress 2011\wp-content\themes\intranet\js\clientes\img\editora_europa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236" y="6225786"/>
            <a:ext cx="953698" cy="63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M:\AMERICA-NET (www)\intranet\Wordpress 2011\wp-content\themes\intranet\js\clientes\img\even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00" y="6209379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M:\AMERICA-NET (www)\intranet\Wordpress 2011\wp-content\themes\intranet\js\clientes\img\groupali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362" y="6209379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:\AMERICA-NET (www)\intranet\Wordpress 2011\wp-content\themes\intranet\js\clientes\img\Heidelber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473" y="5713072"/>
            <a:ext cx="1283659" cy="23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M:\AMERICA-NET (www)\intranet\Wordpress 2011\wp-content\themes\intranet\js\clientes\img\hering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9" y="5492524"/>
            <a:ext cx="1010264" cy="67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M:\AMERICA-NET (www)\intranet\Wordpress 2011\wp-content\themes\intranet\js\clientes\img\itazi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946" y="4715969"/>
            <a:ext cx="1183471" cy="37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M:\AMERICA-NET (www)\intranet\Wordpress 2011\wp-content\themes\intranet\js\clientes\img\itrad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41" y="4581128"/>
            <a:ext cx="963889" cy="64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M:\AMERICA-NET (www)\intranet\Wordpress 2011\wp-content\themes\intranet\js\clientes\img\Jornal_do_farol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97" y="4697183"/>
            <a:ext cx="751410" cy="41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M:\AMERICA-NET (www)\intranet\Wordpress 2011\wp-content\themes\intranet\js\clientes\img\klin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426" y="6427497"/>
            <a:ext cx="626175" cy="23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M:\AMERICA-NET (www)\intranet\Wordpress 2011\wp-content\themes\intranet\js\clientes\img\livepass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145" y="3539854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M:\AMERICA-NET (www)\intranet\Wordpress 2011\wp-content\themes\intranet\js\clientes\img\lopes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380" y="2894835"/>
            <a:ext cx="751410" cy="23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M:\AMERICA-NET (www)\intranet\Wordpress 2011\wp-content\themes\intranet\js\clientes\img\melnick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741" y="6209379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M:\AMERICA-NET (www)\intranet\Wordpress 2011\wp-content\themes\intranet\js\clientes\img\multicidades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01" y="4689065"/>
            <a:ext cx="641479" cy="42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M:\AMERICA-NET (www)\intranet\Wordpress 2011\wp-content\themes\intranet\js\clientes\img\multilaser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19" y="3673438"/>
            <a:ext cx="807766" cy="40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M:\AMERICA-NET (www)\intranet\Wordpress 2011\wp-content\themes\intranet\js\clientes\img\nic_br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2" y="3667176"/>
            <a:ext cx="688793" cy="41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:\AMERICA-NET (www)\intranet\Wordpress 2011\wp-content\themes\intranet\js\clientes\img\prefeitura_suzano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741" y="2492896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M:\AMERICA-NET (www)\intranet\Wordpress 2011\wp-content\themes\intranet\js\clientes\img\sanremo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696" y="2870584"/>
            <a:ext cx="1041634" cy="2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M:\AMERICA-NET (www)\intranet\Wordpress 2011\wp-content\themes\intranet\js\clientes\img\secovi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609" y="2722752"/>
            <a:ext cx="869387" cy="58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M:\AMERICA-NET (www)\intranet\Wordpress 2011\wp-content\themes\intranet\js\clientes\img\sescon-sp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1" y="2748728"/>
            <a:ext cx="791799" cy="53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M:\AMERICA-NET (www)\intranet\Wordpress 2011\wp-content\themes\intranet\js\clientes\img\tecnisa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62" y="1845976"/>
            <a:ext cx="994102" cy="66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M:\AMERICA-NET (www)\intranet\Wordpress 2011\wp-content\themes\intranet\js\clientes\img\trevisan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145" y="1844824"/>
            <a:ext cx="1001880" cy="6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M:\AMERICA-NET (www)\intranet\Wordpress 2011\wp-content\themes\intranet\js\clientes\img\warner_bros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0" y="1928314"/>
            <a:ext cx="576081" cy="50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07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Nossa estrutura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Alta demanda e qualidade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5" name="Retângulo 4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9" r="20094" b="24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0253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Nossos Diferenciais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8" name="Retângulo 7">
            <a:hlinkClick r:id="rId5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3131840" y="1196752"/>
            <a:ext cx="6012160" cy="4392488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3004461" y="1703691"/>
            <a:ext cx="5184576" cy="413444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 própria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Funcionários próprios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Redução de custos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Tecnologia NGN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Focada no Segmento Corporativo</a:t>
            </a:r>
          </a:p>
          <a:p>
            <a:pPr marL="0" indent="0" algn="r">
              <a:lnSpc>
                <a:spcPct val="120000"/>
              </a:lnSpc>
              <a:buNone/>
            </a:pPr>
            <a:endParaRPr lang="pt-BR" sz="2000" dirty="0"/>
          </a:p>
          <a:p>
            <a:pPr marL="0" indent="0" algn="r">
              <a:lnSpc>
                <a:spcPct val="120000"/>
              </a:lnSpc>
              <a:buNone/>
            </a:pPr>
            <a:endParaRPr lang="pt-BR" sz="20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838136"/>
            <a:ext cx="2267744" cy="10472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5"/>
            <a:ext cx="1781341" cy="16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1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Outorgas da </a:t>
            </a:r>
            <a:r>
              <a:rPr lang="pt-BR" dirty="0" err="1" smtClean="0"/>
              <a:t>anatel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Uma operadora autorizada pela Anatel.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5" name="Retângulo 4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Outorgas da Anatel</a:t>
            </a:r>
            <a:endParaRPr lang="pt-BR" dirty="0"/>
          </a:p>
        </p:txBody>
      </p:sp>
      <p:pic>
        <p:nvPicPr>
          <p:cNvPr id="13" name="Picture 5" descr="C:\Users\Rodrigo\Desktop\anate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3" y="2021327"/>
            <a:ext cx="1688993" cy="56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755576" y="2780342"/>
            <a:ext cx="78488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 smtClean="0"/>
              <a:t>Termo de Autorização</a:t>
            </a:r>
          </a:p>
          <a:p>
            <a:pPr lvl="0"/>
            <a:r>
              <a:rPr lang="pt-BR" dirty="0" smtClean="0"/>
              <a:t>modalidade LOCAL - 518/2009/SPB-ANATEL</a:t>
            </a:r>
          </a:p>
          <a:p>
            <a:pPr lvl="0"/>
            <a:endParaRPr lang="pt-BR" dirty="0" smtClean="0"/>
          </a:p>
          <a:p>
            <a:pPr lvl="0"/>
            <a:r>
              <a:rPr lang="pt-BR" sz="2000" b="1" dirty="0" smtClean="0"/>
              <a:t>Termo de Autorização</a:t>
            </a:r>
          </a:p>
          <a:p>
            <a:pPr lvl="0"/>
            <a:r>
              <a:rPr lang="pt-BR" dirty="0" smtClean="0"/>
              <a:t>modalidade LONGA DISTÂNCIA NACIONAL- 519/2009/SPB-ANATEL</a:t>
            </a:r>
          </a:p>
          <a:p>
            <a:pPr lvl="0"/>
            <a:endParaRPr lang="pt-BR" dirty="0" smtClean="0"/>
          </a:p>
          <a:p>
            <a:pPr lvl="0"/>
            <a:r>
              <a:rPr lang="pt-BR" sz="2000" b="1" dirty="0" smtClean="0"/>
              <a:t>Termo de Autorização</a:t>
            </a:r>
          </a:p>
          <a:p>
            <a:pPr lvl="0"/>
            <a:r>
              <a:rPr lang="pt-BR" dirty="0" smtClean="0"/>
              <a:t>modalidade LONGA DISTÂNCIA INTERNACIONAL- 520/2009/SPB-ANATEL</a:t>
            </a:r>
          </a:p>
          <a:p>
            <a:pPr lvl="0"/>
            <a:endParaRPr lang="pt-BR" dirty="0" smtClean="0"/>
          </a:p>
          <a:p>
            <a:pPr lvl="0"/>
            <a:endParaRPr lang="pt-BR" dirty="0" smtClean="0"/>
          </a:p>
          <a:p>
            <a:pPr lvl="0"/>
            <a:endParaRPr lang="pt-BR" dirty="0" smtClean="0"/>
          </a:p>
          <a:p>
            <a:r>
              <a:rPr lang="pt-BR" sz="2400" b="1" dirty="0" smtClean="0"/>
              <a:t>TERMO PVST / SPV N.º 023/2007 – ANATEL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Nossa rede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São mais de 180 cidade no Brasil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5" name="Retângulo 4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44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Nossa rede.</a:t>
            </a:r>
            <a:endParaRPr lang="pt-BR" dirty="0"/>
          </a:p>
        </p:txBody>
      </p:sp>
      <p:pic>
        <p:nvPicPr>
          <p:cNvPr id="6" name="Imagem 5" descr="mapa de atuaçã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87073"/>
            <a:ext cx="4752528" cy="4752528"/>
          </a:xfrm>
          <a:prstGeom prst="rect">
            <a:avLst/>
          </a:prstGeom>
        </p:spPr>
      </p:pic>
      <p:sp>
        <p:nvSpPr>
          <p:cNvPr id="7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4142241" y="1340768"/>
            <a:ext cx="4462207" cy="413444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pt-BR" sz="1800" dirty="0" smtClean="0"/>
              <a:t>A America Net dispõe de Cobertura Nacional e Internacional, para garantir que o serviço esteja sempre disponível onde você estiver. </a:t>
            </a:r>
          </a:p>
          <a:p>
            <a:pPr algn="r">
              <a:lnSpc>
                <a:spcPct val="120000"/>
              </a:lnSpc>
            </a:pPr>
            <a:endParaRPr lang="pt-BR" sz="1800" dirty="0" smtClean="0"/>
          </a:p>
          <a:p>
            <a:pPr algn="r">
              <a:lnSpc>
                <a:spcPct val="120000"/>
              </a:lnSpc>
            </a:pPr>
            <a:r>
              <a:rPr lang="pt-BR" sz="1800" dirty="0" smtClean="0"/>
              <a:t>Estamos permanentemente ampliando a nossa área de cobertura, já são mais de 100 cidades onde você pode utilizar 85 para ter uma comunicação de mais qualidade com tarifas competitivas e o melhor suporte do mercado nos estados de São Paulo, Rio de Janeiro, Distrito Federal, Bahia e Rio Grande do Sul.</a:t>
            </a:r>
            <a:endParaRPr lang="pt-BR" sz="12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8" name="Retângulo 7">
            <a:hlinkClick r:id="rId4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2408" y="3503297"/>
            <a:ext cx="290321" cy="290321"/>
          </a:xfrm>
          <a:prstGeom prst="rect">
            <a:avLst/>
          </a:prstGeom>
        </p:spPr>
      </p:pic>
      <p:pic>
        <p:nvPicPr>
          <p:cNvPr id="10" name="Imagem 9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328" y="3791329"/>
            <a:ext cx="290321" cy="290321"/>
          </a:xfrm>
          <a:prstGeom prst="rect">
            <a:avLst/>
          </a:prstGeom>
        </p:spPr>
      </p:pic>
      <p:pic>
        <p:nvPicPr>
          <p:cNvPr id="11" name="Imagem 10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376" y="4223377"/>
            <a:ext cx="290321" cy="290321"/>
          </a:xfrm>
          <a:prstGeom prst="rect">
            <a:avLst/>
          </a:prstGeom>
        </p:spPr>
      </p:pic>
      <p:pic>
        <p:nvPicPr>
          <p:cNvPr id="12" name="Imagem 11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328" y="4727433"/>
            <a:ext cx="290321" cy="290321"/>
          </a:xfrm>
          <a:prstGeom prst="rect">
            <a:avLst/>
          </a:prstGeom>
        </p:spPr>
      </p:pic>
      <p:pic>
        <p:nvPicPr>
          <p:cNvPr id="13" name="Imagem 12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2408" y="4727433"/>
            <a:ext cx="290321" cy="290321"/>
          </a:xfrm>
          <a:prstGeom prst="rect">
            <a:avLst/>
          </a:prstGeom>
        </p:spPr>
      </p:pic>
      <p:pic>
        <p:nvPicPr>
          <p:cNvPr id="14" name="Imagem 13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20280" y="4943457"/>
            <a:ext cx="290321" cy="290321"/>
          </a:xfrm>
          <a:prstGeom prst="rect">
            <a:avLst/>
          </a:prstGeom>
        </p:spPr>
      </p:pic>
      <p:pic>
        <p:nvPicPr>
          <p:cNvPr id="15" name="Imagem 14" descr="destaqu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76264" y="5591529"/>
            <a:ext cx="290321" cy="2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Soluções inteligentes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Alto desempenho.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5" name="Retângulo 4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Soluções Inteligentes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1" y="1556792"/>
            <a:ext cx="8175253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Através de nossas soluções de Telecomunicações e Data Center integradas, podemos prover serviços de qualidade, criando um único ponto de contato, com muito mais agilidade e confiança.</a:t>
            </a:r>
          </a:p>
          <a:p>
            <a:pPr algn="ctr">
              <a:defRPr/>
            </a:pPr>
            <a:endParaRPr lang="pt-BR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Além disso, aumentaremos a fidelidade e tickets de nossa carteira atual além podermos  conquistar novos clientes em outros segmentos.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8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www.americanet.com.br</a:t>
            </a:r>
            <a:endParaRPr lang="pt-BR" dirty="0"/>
          </a:p>
        </p:txBody>
      </p:sp>
      <p:sp>
        <p:nvSpPr>
          <p:cNvPr id="19" name="Retângulo 18">
            <a:hlinkClick r:id="rId3"/>
          </p:cNvPr>
          <p:cNvSpPr/>
          <p:nvPr/>
        </p:nvSpPr>
        <p:spPr>
          <a:xfrm>
            <a:off x="0" y="6237312"/>
            <a:ext cx="2843808" cy="620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de cantos arredondados 11"/>
          <p:cNvSpPr/>
          <p:nvPr/>
        </p:nvSpPr>
        <p:spPr>
          <a:xfrm>
            <a:off x="971600" y="1844824"/>
            <a:ext cx="2232248" cy="3096344"/>
          </a:xfrm>
          <a:prstGeom prst="roundRect">
            <a:avLst>
              <a:gd name="adj" fmla="val 6755"/>
            </a:avLst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2800" b="1" dirty="0" smtClean="0">
                <a:solidFill>
                  <a:srgbClr val="FFC000"/>
                </a:solidFill>
              </a:rPr>
              <a:t>Voz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 smtClean="0">
                <a:solidFill>
                  <a:schemeClr val="bg1"/>
                </a:solidFill>
              </a:rPr>
              <a:t>Telefonia Fixa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 smtClean="0">
                <a:solidFill>
                  <a:schemeClr val="bg1"/>
                </a:solidFill>
              </a:rPr>
              <a:t>CSP 85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 smtClean="0">
                <a:solidFill>
                  <a:schemeClr val="bg1"/>
                </a:solidFill>
              </a:rPr>
              <a:t>Portabilidade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 smtClean="0">
                <a:solidFill>
                  <a:schemeClr val="bg1"/>
                </a:solidFill>
              </a:rPr>
              <a:t>E1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pt-BR" dirty="0" err="1" smtClean="0">
                <a:solidFill>
                  <a:schemeClr val="bg1"/>
                </a:solidFill>
              </a:rPr>
              <a:t>InterVoice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PBX IP</a:t>
            </a:r>
          </a:p>
          <a:p>
            <a:endParaRPr lang="pt-BR" dirty="0" smtClean="0">
              <a:solidFill>
                <a:schemeClr val="bg1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3455876" y="1844824"/>
            <a:ext cx="2232248" cy="3096344"/>
          </a:xfrm>
          <a:prstGeom prst="roundRect">
            <a:avLst>
              <a:gd name="adj" fmla="val 6755"/>
            </a:avLst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2800" b="1" dirty="0" smtClean="0">
                <a:solidFill>
                  <a:srgbClr val="FFC000"/>
                </a:solidFill>
              </a:rPr>
              <a:t>Dados</a:t>
            </a:r>
          </a:p>
          <a:p>
            <a:pPr marL="228600" indent="-22860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Internet (IP)</a:t>
            </a:r>
          </a:p>
          <a:p>
            <a:pPr marL="228600" indent="-22860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Lan-</a:t>
            </a:r>
            <a:r>
              <a:rPr lang="pt-BR" dirty="0" err="1">
                <a:solidFill>
                  <a:schemeClr val="bg1"/>
                </a:solidFill>
              </a:rPr>
              <a:t>to</a:t>
            </a:r>
            <a:r>
              <a:rPr lang="pt-BR" dirty="0">
                <a:solidFill>
                  <a:schemeClr val="bg1"/>
                </a:solidFill>
              </a:rPr>
              <a:t>-lan</a:t>
            </a:r>
          </a:p>
          <a:p>
            <a:pPr marL="228600" indent="-22860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Redes MPLS</a:t>
            </a:r>
          </a:p>
          <a:p>
            <a:pPr marL="228600" indent="-22860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Last Mile</a:t>
            </a:r>
          </a:p>
          <a:p>
            <a:pPr marL="228600" indent="-22860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Acesso ao PTT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5940152" y="1844824"/>
            <a:ext cx="2232248" cy="3096344"/>
          </a:xfrm>
          <a:prstGeom prst="roundRect">
            <a:avLst>
              <a:gd name="adj" fmla="val 6755"/>
            </a:avLst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2800" b="1" dirty="0" smtClean="0">
                <a:solidFill>
                  <a:srgbClr val="FFC000"/>
                </a:solidFill>
              </a:rPr>
              <a:t>IDC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 err="1" smtClean="0">
                <a:solidFill>
                  <a:schemeClr val="bg1"/>
                </a:solidFill>
              </a:rPr>
              <a:t>Colocation</a:t>
            </a:r>
            <a:endParaRPr lang="pt-BR" dirty="0">
              <a:solidFill>
                <a:schemeClr val="bg1"/>
              </a:solidFill>
            </a:endParaRP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Servidor Dedicado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 err="1">
                <a:solidFill>
                  <a:schemeClr val="bg1"/>
                </a:solidFill>
              </a:rPr>
              <a:t>Cloud</a:t>
            </a:r>
            <a:r>
              <a:rPr lang="pt-BR" dirty="0">
                <a:solidFill>
                  <a:schemeClr val="bg1"/>
                </a:solidFill>
              </a:rPr>
              <a:t> *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E-mail *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>
                <a:solidFill>
                  <a:schemeClr val="bg1"/>
                </a:solidFill>
              </a:rPr>
              <a:t>Backup </a:t>
            </a:r>
            <a:r>
              <a:rPr lang="pt-BR" dirty="0" smtClean="0">
                <a:solidFill>
                  <a:schemeClr val="bg1"/>
                </a:solidFill>
              </a:rPr>
              <a:t>*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pt-BR" dirty="0" smtClean="0">
                <a:solidFill>
                  <a:schemeClr val="bg1"/>
                </a:solidFill>
              </a:rPr>
              <a:t>Streaming *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Soluções Inteligentes</a:t>
            </a:r>
            <a:endParaRPr lang="pt-BR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57188" y="1357313"/>
            <a:ext cx="8429625" cy="71437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pt-BR" sz="1600" dirty="0">
                <a:solidFill>
                  <a:schemeClr val="bg1"/>
                </a:solidFill>
              </a:rPr>
              <a:t>Principais produtos ofertados pela América Net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971600" y="5085184"/>
            <a:ext cx="2232248" cy="936104"/>
          </a:xfrm>
          <a:prstGeom prst="roundRect">
            <a:avLst>
              <a:gd name="adj" fmla="val 6755"/>
            </a:avLst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2800" b="1" dirty="0" smtClean="0">
                <a:solidFill>
                  <a:srgbClr val="FFC000"/>
                </a:solidFill>
              </a:rPr>
              <a:t>Segurança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 smtClean="0">
                <a:solidFill>
                  <a:schemeClr val="bg1"/>
                </a:solidFill>
              </a:rPr>
              <a:t>SonicWall*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 smtClean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455876" y="5123137"/>
            <a:ext cx="2370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</a:rPr>
              <a:t>* Em desenvolvimento.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 da Reunião</a:t>
            </a:r>
            <a:endParaRPr lang="pt-BR" dirty="0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323528" y="2060848"/>
            <a:ext cx="8175253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dirty="0" smtClean="0">
                <a:solidFill>
                  <a:schemeClr val="tx2"/>
                </a:solidFill>
              </a:rPr>
              <a:t>Levar infraestrutura de telecomunicações para as empresas da região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endParaRPr lang="pt-BR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Além disso, aumentaremos a fidelidade e tickets de nossa carteira atual além podermos  conquistar novos clientes em outros segmentos.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318716" y="2996952"/>
            <a:ext cx="8175253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dirty="0" smtClean="0">
                <a:solidFill>
                  <a:schemeClr val="tx2"/>
                </a:solidFill>
              </a:rPr>
              <a:t>Opção de redução de custos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endParaRPr lang="pt-BR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Além disso, aumentaremos a fidelidade e tickets de nossa carteira atual além podermos  conquistar novos clientes em outros segmentos.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323528" y="3645024"/>
            <a:ext cx="8175253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dirty="0" smtClean="0">
                <a:solidFill>
                  <a:schemeClr val="tx2"/>
                </a:solidFill>
              </a:rPr>
              <a:t>Disponibilizar tecnologia de Última Geração (NGN)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endParaRPr lang="pt-BR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Além disso, aumentaremos a fidelidade e tickets de nossa carteira atual além podermos  conquistar novos clientes em outros segmentos.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294308" y="4581128"/>
            <a:ext cx="8175253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dirty="0" smtClean="0">
                <a:solidFill>
                  <a:schemeClr val="tx2"/>
                </a:solidFill>
              </a:rPr>
              <a:t>Ser uma Integradora de soluções para as empresas da região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endParaRPr lang="pt-BR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400" dirty="0" smtClean="0">
                <a:solidFill>
                  <a:schemeClr val="bg1"/>
                </a:solidFill>
              </a:rPr>
              <a:t>Além disso, aumentaremos a fidelidade e tickets de nossa carteira atual além podermos  conquistar novos clientes em outros segmentos.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087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3203848" y="2535287"/>
            <a:ext cx="4824413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400" b="1" dirty="0" smtClean="0">
                <a:solidFill>
                  <a:schemeClr val="tx2"/>
                </a:solidFill>
                <a:latin typeface="+mn-lt"/>
              </a:rPr>
              <a:t>Obrigado</a:t>
            </a:r>
          </a:p>
          <a:p>
            <a:pPr algn="ctr">
              <a:defRPr/>
            </a:pPr>
            <a:endParaRPr lang="pt-BR" sz="2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pt-BR" sz="2400" b="1" dirty="0" smtClean="0">
                <a:solidFill>
                  <a:schemeClr val="tx2"/>
                </a:solidFill>
                <a:latin typeface="+mn-lt"/>
              </a:rPr>
              <a:t>Jeferson Carvalho Benjamim</a:t>
            </a:r>
            <a:endParaRPr lang="pt-BR" sz="2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Retângulo 5">
            <a:hlinkClick r:id="rId3"/>
          </p:cNvPr>
          <p:cNvSpPr/>
          <p:nvPr/>
        </p:nvSpPr>
        <p:spPr>
          <a:xfrm>
            <a:off x="3203848" y="1124744"/>
            <a:ext cx="4896544" cy="126876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287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3563</TotalTime>
  <Words>504</Words>
  <Application>Microsoft Office PowerPoint</Application>
  <PresentationFormat>Apresentação na tela (4:3)</PresentationFormat>
  <Paragraphs>130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PROJETO CAPIVARI  ACIC - GEMB</vt:lpstr>
      <vt:lpstr>Conteúdo</vt:lpstr>
      <vt:lpstr>Em números</vt:lpstr>
      <vt:lpstr>Alguns clientes importantes</vt:lpstr>
      <vt:lpstr>Nossa estrutura</vt:lpstr>
      <vt:lpstr>Nossos Diferenciais</vt:lpstr>
      <vt:lpstr>Outorgas da anatel</vt:lpstr>
      <vt:lpstr>Outorgas da Anatel</vt:lpstr>
      <vt:lpstr>Nossa rede</vt:lpstr>
      <vt:lpstr>Nossa rede.</vt:lpstr>
      <vt:lpstr>Soluções inteligentes</vt:lpstr>
      <vt:lpstr>Soluções Inteligentes</vt:lpstr>
      <vt:lpstr>Soluções Inteligentes</vt:lpstr>
      <vt:lpstr>Objetivo da Reunião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Soluções Integradas para Condominios</dc:title>
  <dc:subject>Soluções para condominio</dc:subject>
  <dc:creator>danielr</dc:creator>
  <cp:keywords>America Net</cp:keywords>
  <cp:lastModifiedBy>Aryadny Berfante</cp:lastModifiedBy>
  <cp:revision>189</cp:revision>
  <cp:lastPrinted>2015-04-07T20:27:29Z</cp:lastPrinted>
  <dcterms:created xsi:type="dcterms:W3CDTF">2011-05-24T15:43:46Z</dcterms:created>
  <dcterms:modified xsi:type="dcterms:W3CDTF">2015-04-08T19:15:59Z</dcterms:modified>
</cp:coreProperties>
</file>